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84" r:id="rId10"/>
    <p:sldId id="385" r:id="rId11"/>
    <p:sldId id="295" r:id="rId12"/>
    <p:sldId id="296" r:id="rId13"/>
    <p:sldId id="299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615692-64A1-44A1-A6D9-90E5899829A2}" v="2" dt="2021-07-28T17:41:46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 Pérez" userId="1f75535708083f2d" providerId="LiveId" clId="{18615692-64A1-44A1-A6D9-90E5899829A2}"/>
    <pc:docChg chg="custSel addSld delSld modSld">
      <pc:chgData name="Ivan Pérez" userId="1f75535708083f2d" providerId="LiveId" clId="{18615692-64A1-44A1-A6D9-90E5899829A2}" dt="2021-07-28T17:41:35.169" v="280" actId="47"/>
      <pc:docMkLst>
        <pc:docMk/>
      </pc:docMkLst>
      <pc:sldChg chg="modSp del mod">
        <pc:chgData name="Ivan Pérez" userId="1f75535708083f2d" providerId="LiveId" clId="{18615692-64A1-44A1-A6D9-90E5899829A2}" dt="2021-07-28T17:41:35.169" v="280" actId="47"/>
        <pc:sldMkLst>
          <pc:docMk/>
          <pc:sldMk cId="3881453011" sldId="256"/>
        </pc:sldMkLst>
        <pc:spChg chg="mod">
          <ac:chgData name="Ivan Pérez" userId="1f75535708083f2d" providerId="LiveId" clId="{18615692-64A1-44A1-A6D9-90E5899829A2}" dt="2021-07-28T17:34:36.173" v="265" actId="27636"/>
          <ac:spMkLst>
            <pc:docMk/>
            <pc:sldMk cId="3881453011" sldId="256"/>
            <ac:spMk id="2" creationId="{9457DC12-EA14-4988-9AF4-403177928ECA}"/>
          </ac:spMkLst>
        </pc:spChg>
        <pc:spChg chg="mod">
          <ac:chgData name="Ivan Pérez" userId="1f75535708083f2d" providerId="LiveId" clId="{18615692-64A1-44A1-A6D9-90E5899829A2}" dt="2021-07-28T17:36:00.882" v="268" actId="21"/>
          <ac:spMkLst>
            <pc:docMk/>
            <pc:sldMk cId="3881453011" sldId="256"/>
            <ac:spMk id="3" creationId="{AEC26E79-ABF8-4B48-AD4D-D4EF20855326}"/>
          </ac:spMkLst>
        </pc:spChg>
      </pc:sldChg>
      <pc:sldChg chg="delSp modSp add mod setBg delDesignElem">
        <pc:chgData name="Ivan Pérez" userId="1f75535708083f2d" providerId="LiveId" clId="{18615692-64A1-44A1-A6D9-90E5899829A2}" dt="2021-07-27T20:04:47.439" v="187" actId="120"/>
        <pc:sldMkLst>
          <pc:docMk/>
          <pc:sldMk cId="117742914" sldId="295"/>
        </pc:sldMkLst>
        <pc:spChg chg="mod">
          <ac:chgData name="Ivan Pérez" userId="1f75535708083f2d" providerId="LiveId" clId="{18615692-64A1-44A1-A6D9-90E5899829A2}" dt="2021-07-27T20:04:47.439" v="187" actId="120"/>
          <ac:spMkLst>
            <pc:docMk/>
            <pc:sldMk cId="117742914" sldId="295"/>
            <ac:spMk id="2" creationId="{8EC641E0-265F-4623-8BEC-7358D4ECB531}"/>
          </ac:spMkLst>
        </pc:spChg>
        <pc:spChg chg="mod">
          <ac:chgData name="Ivan Pérez" userId="1f75535708083f2d" providerId="LiveId" clId="{18615692-64A1-44A1-A6D9-90E5899829A2}" dt="2021-07-27T20:04:33.639" v="183" actId="27636"/>
          <ac:spMkLst>
            <pc:docMk/>
            <pc:sldMk cId="117742914" sldId="295"/>
            <ac:spMk id="3" creationId="{22CEAEBC-C927-4789-9990-DCFE876A6855}"/>
          </ac:spMkLst>
        </pc:spChg>
        <pc:picChg chg="mod">
          <ac:chgData name="Ivan Pérez" userId="1f75535708083f2d" providerId="LiveId" clId="{18615692-64A1-44A1-A6D9-90E5899829A2}" dt="2021-07-27T20:04:26.505" v="181" actId="1076"/>
          <ac:picMkLst>
            <pc:docMk/>
            <pc:sldMk cId="117742914" sldId="295"/>
            <ac:picMk id="5" creationId="{D7BE5E8F-CA4E-49FF-B998-647520462D29}"/>
          </ac:picMkLst>
        </pc:picChg>
        <pc:cxnChg chg="del">
          <ac:chgData name="Ivan Pérez" userId="1f75535708083f2d" providerId="LiveId" clId="{18615692-64A1-44A1-A6D9-90E5899829A2}" dt="2021-07-27T19:59:13.641" v="4"/>
          <ac:cxnSpMkLst>
            <pc:docMk/>
            <pc:sldMk cId="117742914" sldId="295"/>
            <ac:cxnSpMk id="9" creationId="{A7F400EE-A8A5-48AF-B4D6-291B52C6F0B0}"/>
          </ac:cxnSpMkLst>
        </pc:cxnChg>
      </pc:sldChg>
      <pc:sldChg chg="delSp modSp add mod setBg delDesignElem">
        <pc:chgData name="Ivan Pérez" userId="1f75535708083f2d" providerId="LiveId" clId="{18615692-64A1-44A1-A6D9-90E5899829A2}" dt="2021-07-27T20:05:56.829" v="196" actId="1076"/>
        <pc:sldMkLst>
          <pc:docMk/>
          <pc:sldMk cId="2862904100" sldId="296"/>
        </pc:sldMkLst>
        <pc:spChg chg="mod">
          <ac:chgData name="Ivan Pérez" userId="1f75535708083f2d" providerId="LiveId" clId="{18615692-64A1-44A1-A6D9-90E5899829A2}" dt="2021-07-27T20:05:52.841" v="195" actId="14100"/>
          <ac:spMkLst>
            <pc:docMk/>
            <pc:sldMk cId="2862904100" sldId="296"/>
            <ac:spMk id="2" creationId="{2C1A5058-D965-4A80-9226-A71758068947}"/>
          </ac:spMkLst>
        </pc:spChg>
        <pc:spChg chg="mod">
          <ac:chgData name="Ivan Pérez" userId="1f75535708083f2d" providerId="LiveId" clId="{18615692-64A1-44A1-A6D9-90E5899829A2}" dt="2021-07-27T20:05:56.829" v="196" actId="1076"/>
          <ac:spMkLst>
            <pc:docMk/>
            <pc:sldMk cId="2862904100" sldId="296"/>
            <ac:spMk id="3" creationId="{2E27EA91-E178-4FA4-9E46-9261899E0575}"/>
          </ac:spMkLst>
        </pc:spChg>
        <pc:picChg chg="mod">
          <ac:chgData name="Ivan Pérez" userId="1f75535708083f2d" providerId="LiveId" clId="{18615692-64A1-44A1-A6D9-90E5899829A2}" dt="2021-07-27T20:05:28.083" v="188" actId="1076"/>
          <ac:picMkLst>
            <pc:docMk/>
            <pc:sldMk cId="2862904100" sldId="296"/>
            <ac:picMk id="5" creationId="{0CFA52F4-CF5B-42BF-AECF-D84795BD1DC5}"/>
          </ac:picMkLst>
        </pc:picChg>
        <pc:cxnChg chg="del">
          <ac:chgData name="Ivan Pérez" userId="1f75535708083f2d" providerId="LiveId" clId="{18615692-64A1-44A1-A6D9-90E5899829A2}" dt="2021-07-27T19:59:13.641" v="4"/>
          <ac:cxnSpMkLst>
            <pc:docMk/>
            <pc:sldMk cId="2862904100" sldId="296"/>
            <ac:cxnSpMk id="9" creationId="{A7F400EE-A8A5-48AF-B4D6-291B52C6F0B0}"/>
          </ac:cxnSpMkLst>
        </pc:cxnChg>
      </pc:sldChg>
      <pc:sldChg chg="delSp modSp add mod setBg delDesignElem">
        <pc:chgData name="Ivan Pérez" userId="1f75535708083f2d" providerId="LiveId" clId="{18615692-64A1-44A1-A6D9-90E5899829A2}" dt="2021-07-27T20:14:11.629" v="237" actId="6549"/>
        <pc:sldMkLst>
          <pc:docMk/>
          <pc:sldMk cId="2120689322" sldId="299"/>
        </pc:sldMkLst>
        <pc:spChg chg="mod">
          <ac:chgData name="Ivan Pérez" userId="1f75535708083f2d" providerId="LiveId" clId="{18615692-64A1-44A1-A6D9-90E5899829A2}" dt="2021-07-27T20:14:01.094" v="234" actId="20577"/>
          <ac:spMkLst>
            <pc:docMk/>
            <pc:sldMk cId="2120689322" sldId="299"/>
            <ac:spMk id="2" creationId="{5B9B402F-03D2-4205-89C7-927009925B5E}"/>
          </ac:spMkLst>
        </pc:spChg>
        <pc:spChg chg="mod">
          <ac:chgData name="Ivan Pérez" userId="1f75535708083f2d" providerId="LiveId" clId="{18615692-64A1-44A1-A6D9-90E5899829A2}" dt="2021-07-27T20:14:11.629" v="237" actId="6549"/>
          <ac:spMkLst>
            <pc:docMk/>
            <pc:sldMk cId="2120689322" sldId="299"/>
            <ac:spMk id="3" creationId="{DE2248AB-3442-49A1-9CC8-12597EF57BA9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20689322" sldId="299"/>
            <ac:spMk id="17" creationId="{1709F1D5-B0F1-4714-A239-E5B61C161915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20689322" sldId="299"/>
            <ac:spMk id="19" creationId="{228FB460-D3FF-4440-A020-05982A09E517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20689322" sldId="299"/>
            <ac:spMk id="21" creationId="{14847E93-7DC1-4D4B-8829-B19AA7137C50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20689322" sldId="299"/>
            <ac:spMk id="23" creationId="{5566D6E1-03A1-4D73-A4E0-35D74D568A04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20689322" sldId="299"/>
            <ac:spMk id="25" creationId="{9F835A99-04AC-494A-A572-AFE8413CC938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20689322" sldId="299"/>
            <ac:spMk id="27" creationId="{7B786209-1B0B-4CA9-9BDD-F7327066A84D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20689322" sldId="299"/>
            <ac:spMk id="29" creationId="{2D2964BB-484D-45AE-AD66-D407D0629652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20689322" sldId="299"/>
            <ac:spMk id="31" creationId="{6691AC69-A76E-4DAB-B565-468B6B87ACF3}"/>
          </ac:spMkLst>
        </pc:spChg>
      </pc:sldChg>
      <pc:sldChg chg="delSp modSp add mod setBg delDesignElem">
        <pc:chgData name="Ivan Pérez" userId="1f75535708083f2d" providerId="LiveId" clId="{18615692-64A1-44A1-A6D9-90E5899829A2}" dt="2021-07-27T20:15:46.713" v="262" actId="27636"/>
        <pc:sldMkLst>
          <pc:docMk/>
          <pc:sldMk cId="2142675194" sldId="384"/>
        </pc:sldMkLst>
        <pc:spChg chg="mod">
          <ac:chgData name="Ivan Pérez" userId="1f75535708083f2d" providerId="LiveId" clId="{18615692-64A1-44A1-A6D9-90E5899829A2}" dt="2021-07-27T19:59:25.426" v="8" actId="1076"/>
          <ac:spMkLst>
            <pc:docMk/>
            <pc:sldMk cId="2142675194" sldId="384"/>
            <ac:spMk id="2" creationId="{EEF65EF8-6887-4A4A-AA97-2CBF81A10A9D}"/>
          </ac:spMkLst>
        </pc:spChg>
        <pc:spChg chg="mod">
          <ac:chgData name="Ivan Pérez" userId="1f75535708083f2d" providerId="LiveId" clId="{18615692-64A1-44A1-A6D9-90E5899829A2}" dt="2021-07-27T20:15:46.713" v="262" actId="27636"/>
          <ac:spMkLst>
            <pc:docMk/>
            <pc:sldMk cId="2142675194" sldId="384"/>
            <ac:spMk id="3" creationId="{604F7F25-8750-45E4-8E13-87AAEB4565D5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42675194" sldId="384"/>
            <ac:spMk id="8" creationId="{0D7B6173-1D58-48E2-83CF-37350F315F75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42675194" sldId="384"/>
            <ac:spMk id="10" creationId="{3E4CBDBB-4FBD-4B9E-BD01-054A81D431CC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42675194" sldId="384"/>
            <ac:spMk id="14" creationId="{72C4834C-B602-4125-8264-BD0D55A5885F}"/>
          </ac:spMkLst>
        </pc:spChg>
        <pc:spChg chg="del">
          <ac:chgData name="Ivan Pérez" userId="1f75535708083f2d" providerId="LiveId" clId="{18615692-64A1-44A1-A6D9-90E5899829A2}" dt="2021-07-27T19:59:13.641" v="4"/>
          <ac:spMkLst>
            <pc:docMk/>
            <pc:sldMk cId="2142675194" sldId="384"/>
            <ac:spMk id="16" creationId="{53172EE5-132F-4DD4-8855-4DBBD9C3465E}"/>
          </ac:spMkLst>
        </pc:spChg>
        <pc:picChg chg="del">
          <ac:chgData name="Ivan Pérez" userId="1f75535708083f2d" providerId="LiveId" clId="{18615692-64A1-44A1-A6D9-90E5899829A2}" dt="2021-07-27T19:59:13.641" v="4"/>
          <ac:picMkLst>
            <pc:docMk/>
            <pc:sldMk cId="2142675194" sldId="384"/>
            <ac:picMk id="12" creationId="{B01A6F03-171F-40B2-8B2C-A061B89241F6}"/>
          </ac:picMkLst>
        </pc:picChg>
      </pc:sldChg>
      <pc:sldChg chg="delSp modSp add mod">
        <pc:chgData name="Ivan Pérez" userId="1f75535708083f2d" providerId="LiveId" clId="{18615692-64A1-44A1-A6D9-90E5899829A2}" dt="2021-07-27T20:03:57.703" v="175" actId="1076"/>
        <pc:sldMkLst>
          <pc:docMk/>
          <pc:sldMk cId="3638732072" sldId="385"/>
        </pc:sldMkLst>
        <pc:spChg chg="mod">
          <ac:chgData name="Ivan Pérez" userId="1f75535708083f2d" providerId="LiveId" clId="{18615692-64A1-44A1-A6D9-90E5899829A2}" dt="2021-07-27T20:00:39.484" v="19" actId="1076"/>
          <ac:spMkLst>
            <pc:docMk/>
            <pc:sldMk cId="3638732072" sldId="385"/>
            <ac:spMk id="2" creationId="{1DA25CF6-7CAA-447D-84A9-DE14E3A18986}"/>
          </ac:spMkLst>
        </pc:spChg>
        <pc:spChg chg="del">
          <ac:chgData name="Ivan Pérez" userId="1f75535708083f2d" providerId="LiveId" clId="{18615692-64A1-44A1-A6D9-90E5899829A2}" dt="2021-07-27T20:00:25.768" v="16" actId="478"/>
          <ac:spMkLst>
            <pc:docMk/>
            <pc:sldMk cId="3638732072" sldId="385"/>
            <ac:spMk id="5" creationId="{A5D27AE9-E297-4A21-8261-1E68A025ED4C}"/>
          </ac:spMkLst>
        </pc:spChg>
        <pc:graphicFrameChg chg="mod modGraphic">
          <ac:chgData name="Ivan Pérez" userId="1f75535708083f2d" providerId="LiveId" clId="{18615692-64A1-44A1-A6D9-90E5899829A2}" dt="2021-07-27T20:03:57.703" v="175" actId="1076"/>
          <ac:graphicFrameMkLst>
            <pc:docMk/>
            <pc:sldMk cId="3638732072" sldId="385"/>
            <ac:graphicFrameMk id="6" creationId="{0396E5CA-56E2-43E1-B1B6-3F0C1BB2EDB2}"/>
          </ac:graphicFrameMkLst>
        </pc:graphicFrameChg>
      </pc:sldChg>
      <pc:sldChg chg="modSp new mod">
        <pc:chgData name="Ivan Pérez" userId="1f75535708083f2d" providerId="LiveId" clId="{18615692-64A1-44A1-A6D9-90E5899829A2}" dt="2021-07-28T17:37:03.156" v="279"/>
        <pc:sldMkLst>
          <pc:docMk/>
          <pc:sldMk cId="1147110242" sldId="386"/>
        </pc:sldMkLst>
        <pc:spChg chg="mod">
          <ac:chgData name="Ivan Pérez" userId="1f75535708083f2d" providerId="LiveId" clId="{18615692-64A1-44A1-A6D9-90E5899829A2}" dt="2021-07-28T17:36:59.144" v="278" actId="27636"/>
          <ac:spMkLst>
            <pc:docMk/>
            <pc:sldMk cId="1147110242" sldId="386"/>
            <ac:spMk id="2" creationId="{DC43879B-5A50-44B3-8436-51DAA57AA8F1}"/>
          </ac:spMkLst>
        </pc:spChg>
        <pc:spChg chg="mod">
          <ac:chgData name="Ivan Pérez" userId="1f75535708083f2d" providerId="LiveId" clId="{18615692-64A1-44A1-A6D9-90E5899829A2}" dt="2021-07-28T17:37:03.156" v="279"/>
          <ac:spMkLst>
            <pc:docMk/>
            <pc:sldMk cId="1147110242" sldId="386"/>
            <ac:spMk id="3" creationId="{22FEE908-A5A2-4D8E-8146-C477BF9FDC7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64979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2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17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00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7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5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68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9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80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9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5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565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tro.ivanricardo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43879B-5A50-44B3-8436-51DAA57AA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FEE908-A5A2-4D8E-8146-C477BF9FD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MX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s-MX" sz="2000" b="1" dirty="0"/>
              <a:t>GLOBALIZACIÓN E INTERNACIONALIZACIÓN</a:t>
            </a:r>
            <a:br>
              <a:rPr lang="es-MX" sz="2000" b="1" dirty="0"/>
            </a:br>
            <a:endParaRPr lang="es-MX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s-MX" b="1" dirty="0">
                <a:solidFill>
                  <a:schemeClr val="tx1"/>
                </a:solidFill>
              </a:rPr>
              <a:t>Mtro. Ivan Ricardo Pérez Vitela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mtro.ivanricardo@gmail.com</a:t>
            </a:r>
            <a:endParaRPr lang="en-US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</a:rPr>
              <a:t>4461006647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7110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FD18DC-A969-4E8B-BAAB-ECBD5CB0D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508318"/>
            <a:ext cx="10026650" cy="655637"/>
          </a:xfrm>
        </p:spPr>
        <p:txBody>
          <a:bodyPr/>
          <a:lstStyle/>
          <a:p>
            <a:r>
              <a:rPr lang="es-MX" dirty="0"/>
              <a:t>Justificación: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C67E36-346F-4399-BBC8-6F1BFBF73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0" y="1163955"/>
            <a:ext cx="10472420" cy="538924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MX" sz="2400" dirty="0"/>
              <a:t>Es importante que las alumnas comprendan el contexto en que se desenvuelve el mundo antes y después de la apertura comercial así como la situación comercial y financiera que se desenvolvía en el país antes de su apertura comercial y financiera.</a:t>
            </a:r>
          </a:p>
          <a:p>
            <a:pPr marL="0" indent="0">
              <a:buNone/>
            </a:pPr>
            <a:endParaRPr lang="es-MX" sz="2400" dirty="0"/>
          </a:p>
          <a:p>
            <a:pPr marL="0" indent="0">
              <a:buNone/>
            </a:pPr>
            <a:endParaRPr lang="es-MX" sz="2400" dirty="0"/>
          </a:p>
          <a:p>
            <a:pPr marL="0" indent="0">
              <a:buNone/>
            </a:pPr>
            <a:r>
              <a:rPr lang="es-MX" sz="2800" b="1" dirty="0"/>
              <a:t>OBJETIVO GENERAL: </a:t>
            </a:r>
          </a:p>
          <a:p>
            <a:pPr marL="0" indent="0" algn="just">
              <a:buNone/>
            </a:pPr>
            <a:r>
              <a:rPr lang="es-MX" sz="2400" dirty="0"/>
              <a:t>Que las estudiantes conozcan, analicen y comprendan, el proceso que siguen México y el Mundo, en su transición del dominio de la Geopolítica a la Geoeconómica, que les permita proponer alternativas y soluciones a las problemáticas del sistema económico, financiero y comercial internacionales. </a:t>
            </a:r>
          </a:p>
        </p:txBody>
      </p:sp>
    </p:spTree>
    <p:extLst>
      <p:ext uri="{BB962C8B-B14F-4D97-AF65-F5344CB8AC3E}">
        <p14:creationId xmlns:p14="http://schemas.microsoft.com/office/powerpoint/2010/main" val="2124729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C5C9E0-4327-4F31-B1D0-579F448B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862151"/>
            <a:ext cx="6120000" cy="1009486"/>
          </a:xfrm>
        </p:spPr>
        <p:txBody>
          <a:bodyPr anchor="b">
            <a:normAutofit/>
          </a:bodyPr>
          <a:lstStyle/>
          <a:p>
            <a:pPr algn="ctr"/>
            <a:r>
              <a:rPr lang="es-ES" dirty="0"/>
              <a:t>Temario</a:t>
            </a:r>
            <a:br>
              <a:rPr lang="es-ES" dirty="0"/>
            </a:br>
            <a:endParaRPr lang="es-MX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00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098468-2486-4676-A172-2F3CDE5B1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2310207"/>
            <a:ext cx="7741920" cy="4287048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s-MX" sz="2400" b="1" dirty="0"/>
              <a:t>Unidad 1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sz="2400" dirty="0"/>
              <a:t>1. APERTURA COMERCIAL Y FINANCIERA MUNDIAL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sz="2400" dirty="0"/>
              <a:t>1.1. Geopolítica sobre Geoeconómica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sz="2400" dirty="0"/>
              <a:t>1.2. Geoeconómica sobre Geopolítica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sz="2400" dirty="0"/>
              <a:t>1.3. Globalización e Internacionalización</a:t>
            </a:r>
          </a:p>
          <a:p>
            <a:pPr marL="360000" lvl="2" indent="0">
              <a:lnSpc>
                <a:spcPct val="115000"/>
              </a:lnSpc>
              <a:buNone/>
            </a:pPr>
            <a:r>
              <a:rPr lang="es-MX" sz="2400" dirty="0"/>
              <a:t>1.3.1. OCDE </a:t>
            </a:r>
          </a:p>
          <a:p>
            <a:pPr marL="360000" lvl="2" indent="0">
              <a:lnSpc>
                <a:spcPct val="115000"/>
              </a:lnSpc>
              <a:buNone/>
            </a:pPr>
            <a:r>
              <a:rPr lang="es-MX" sz="2400" dirty="0"/>
              <a:t>1.3.2. FMI </a:t>
            </a:r>
          </a:p>
          <a:p>
            <a:pPr marL="360000" lvl="2" indent="0">
              <a:lnSpc>
                <a:spcPct val="115000"/>
              </a:lnSpc>
              <a:buNone/>
            </a:pPr>
            <a:r>
              <a:rPr lang="es-MX" sz="2400" dirty="0"/>
              <a:t>1.3.3. OMC</a:t>
            </a:r>
          </a:p>
        </p:txBody>
      </p:sp>
      <p:pic>
        <p:nvPicPr>
          <p:cNvPr id="5" name="Picture 4" descr="Vista en ángulo reducido de rascacielos modernos sobre un cielo dramático">
            <a:extLst>
              <a:ext uri="{FF2B5EF4-FFF2-40B4-BE49-F238E27FC236}">
                <a16:creationId xmlns:a16="http://schemas.microsoft.com/office/drawing/2014/main" id="{935C56BB-ADD5-49E8-A2C3-E00A4D4D5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05" r="39517" b="-1"/>
          <a:stretch/>
        </p:blipFill>
        <p:spPr>
          <a:xfrm>
            <a:off x="8321011" y="10"/>
            <a:ext cx="387098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71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8ABB3-1E18-450F-94E5-F5315B054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/>
              <a:t>Objetivo de la unidad 1:</a:t>
            </a:r>
            <a:endParaRPr lang="es-MX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1318DD-5363-4440-BCD7-F4EA01B2B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s-MX" sz="2800" dirty="0"/>
          </a:p>
          <a:p>
            <a:pPr marL="0" indent="0" algn="just">
              <a:buNone/>
            </a:pPr>
            <a:r>
              <a:rPr lang="es-MX" sz="2800" dirty="0"/>
              <a:t>Comprender el contexto en que se desenvolvía el mundo antes de la apertura comercial, para entender el proceso de evolución y consolidación de la globalización y su impacto en la geopolítica y la geoeconomía mundial, así como las  diferencias entre ambos procesos.</a:t>
            </a:r>
          </a:p>
        </p:txBody>
      </p:sp>
    </p:spTree>
    <p:extLst>
      <p:ext uri="{BB962C8B-B14F-4D97-AF65-F5344CB8AC3E}">
        <p14:creationId xmlns:p14="http://schemas.microsoft.com/office/powerpoint/2010/main" val="3436226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ADD72DC-CC5F-44D6-97D3-79407D4FF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 flipH="1" flipV="1">
            <a:off x="1058433" y="184491"/>
            <a:ext cx="2287608" cy="3232926"/>
          </a:xfrm>
          <a:custGeom>
            <a:avLst/>
            <a:gdLst>
              <a:gd name="connsiteX0" fmla="*/ 1143804 w 2287608"/>
              <a:gd name="connsiteY0" fmla="*/ 1916209 h 3232926"/>
              <a:gd name="connsiteX1" fmla="*/ 1140311 w 2287608"/>
              <a:gd name="connsiteY1" fmla="*/ 1919384 h 3232926"/>
              <a:gd name="connsiteX2" fmla="*/ 1136818 w 2287608"/>
              <a:gd name="connsiteY2" fmla="*/ 1916209 h 3232926"/>
              <a:gd name="connsiteX3" fmla="*/ 1136818 w 2287608"/>
              <a:gd name="connsiteY3" fmla="*/ 1922559 h 3232926"/>
              <a:gd name="connsiteX4" fmla="*/ 1117018 w 2287608"/>
              <a:gd name="connsiteY4" fmla="*/ 1940554 h 3232926"/>
              <a:gd name="connsiteX5" fmla="*/ 854401 w 2287608"/>
              <a:gd name="connsiteY5" fmla="*/ 2574568 h 3232926"/>
              <a:gd name="connsiteX6" fmla="*/ 1117018 w 2287608"/>
              <a:gd name="connsiteY6" fmla="*/ 3208581 h 3232926"/>
              <a:gd name="connsiteX7" fmla="*/ 1136818 w 2287608"/>
              <a:gd name="connsiteY7" fmla="*/ 3226577 h 3232926"/>
              <a:gd name="connsiteX8" fmla="*/ 1136818 w 2287608"/>
              <a:gd name="connsiteY8" fmla="*/ 3232926 h 3232926"/>
              <a:gd name="connsiteX9" fmla="*/ 1140311 w 2287608"/>
              <a:gd name="connsiteY9" fmla="*/ 3229751 h 3232926"/>
              <a:gd name="connsiteX10" fmla="*/ 1143804 w 2287608"/>
              <a:gd name="connsiteY10" fmla="*/ 3232926 h 3232926"/>
              <a:gd name="connsiteX11" fmla="*/ 1143804 w 2287608"/>
              <a:gd name="connsiteY11" fmla="*/ 3226577 h 3232926"/>
              <a:gd name="connsiteX12" fmla="*/ 1163604 w 2287608"/>
              <a:gd name="connsiteY12" fmla="*/ 3208581 h 3232926"/>
              <a:gd name="connsiteX13" fmla="*/ 1426221 w 2287608"/>
              <a:gd name="connsiteY13" fmla="*/ 2574567 h 3232926"/>
              <a:gd name="connsiteX14" fmla="*/ 1163604 w 2287608"/>
              <a:gd name="connsiteY14" fmla="*/ 1940554 h 3232926"/>
              <a:gd name="connsiteX15" fmla="*/ 1143804 w 2287608"/>
              <a:gd name="connsiteY15" fmla="*/ 1922558 h 3232926"/>
              <a:gd name="connsiteX16" fmla="*/ 1140312 w 2287608"/>
              <a:gd name="connsiteY16" fmla="*/ 1494239 h 3232926"/>
              <a:gd name="connsiteX17" fmla="*/ 1134813 w 2287608"/>
              <a:gd name="connsiteY17" fmla="*/ 1497413 h 3232926"/>
              <a:gd name="connsiteX18" fmla="*/ 1109328 w 2287608"/>
              <a:gd name="connsiteY18" fmla="*/ 1489264 h 3232926"/>
              <a:gd name="connsiteX19" fmla="*/ 428947 w 2287608"/>
              <a:gd name="connsiteY19" fmla="*/ 1578838 h 3232926"/>
              <a:gd name="connsiteX20" fmla="*/ 11185 w 2287608"/>
              <a:gd name="connsiteY20" fmla="*/ 2123278 h 3232926"/>
              <a:gd name="connsiteX21" fmla="*/ 5499 w 2287608"/>
              <a:gd name="connsiteY21" fmla="*/ 2149423 h 3232926"/>
              <a:gd name="connsiteX22" fmla="*/ 0 w 2287608"/>
              <a:gd name="connsiteY22" fmla="*/ 2152597 h 3232926"/>
              <a:gd name="connsiteX23" fmla="*/ 4497 w 2287608"/>
              <a:gd name="connsiteY23" fmla="*/ 2154035 h 3232926"/>
              <a:gd name="connsiteX24" fmla="*/ 3493 w 2287608"/>
              <a:gd name="connsiteY24" fmla="*/ 2158648 h 3232926"/>
              <a:gd name="connsiteX25" fmla="*/ 8992 w 2287608"/>
              <a:gd name="connsiteY25" fmla="*/ 2155473 h 3232926"/>
              <a:gd name="connsiteX26" fmla="*/ 34477 w 2287608"/>
              <a:gd name="connsiteY26" fmla="*/ 2163622 h 3232926"/>
              <a:gd name="connsiteX27" fmla="*/ 290620 w 2287608"/>
              <a:gd name="connsiteY27" fmla="*/ 2194022 h 3232926"/>
              <a:gd name="connsiteX28" fmla="*/ 714858 w 2287608"/>
              <a:gd name="connsiteY28" fmla="*/ 2074049 h 3232926"/>
              <a:gd name="connsiteX29" fmla="*/ 1132621 w 2287608"/>
              <a:gd name="connsiteY29" fmla="*/ 1529609 h 3232926"/>
              <a:gd name="connsiteX30" fmla="*/ 1138305 w 2287608"/>
              <a:gd name="connsiteY30" fmla="*/ 1503464 h 3232926"/>
              <a:gd name="connsiteX31" fmla="*/ 1143804 w 2287608"/>
              <a:gd name="connsiteY31" fmla="*/ 1500289 h 3232926"/>
              <a:gd name="connsiteX32" fmla="*/ 1139308 w 2287608"/>
              <a:gd name="connsiteY32" fmla="*/ 1498852 h 3232926"/>
              <a:gd name="connsiteX33" fmla="*/ 2069415 w 2287608"/>
              <a:gd name="connsiteY33" fmla="*/ 1747063 h 3232926"/>
              <a:gd name="connsiteX34" fmla="*/ 1858661 w 2287608"/>
              <a:gd name="connsiteY34" fmla="*/ 1578837 h 3232926"/>
              <a:gd name="connsiteX35" fmla="*/ 1178281 w 2287608"/>
              <a:gd name="connsiteY35" fmla="*/ 1489263 h 3232926"/>
              <a:gd name="connsiteX36" fmla="*/ 1152796 w 2287608"/>
              <a:gd name="connsiteY36" fmla="*/ 1497412 h 3232926"/>
              <a:gd name="connsiteX37" fmla="*/ 1147297 w 2287608"/>
              <a:gd name="connsiteY37" fmla="*/ 1494238 h 3232926"/>
              <a:gd name="connsiteX38" fmla="*/ 1148300 w 2287608"/>
              <a:gd name="connsiteY38" fmla="*/ 1498851 h 3232926"/>
              <a:gd name="connsiteX39" fmla="*/ 1143804 w 2287608"/>
              <a:gd name="connsiteY39" fmla="*/ 1500288 h 3232926"/>
              <a:gd name="connsiteX40" fmla="*/ 1149304 w 2287608"/>
              <a:gd name="connsiteY40" fmla="*/ 1503463 h 3232926"/>
              <a:gd name="connsiteX41" fmla="*/ 1154988 w 2287608"/>
              <a:gd name="connsiteY41" fmla="*/ 1529608 h 3232926"/>
              <a:gd name="connsiteX42" fmla="*/ 1572751 w 2287608"/>
              <a:gd name="connsiteY42" fmla="*/ 2074048 h 3232926"/>
              <a:gd name="connsiteX43" fmla="*/ 1996989 w 2287608"/>
              <a:gd name="connsiteY43" fmla="*/ 2194021 h 3232926"/>
              <a:gd name="connsiteX44" fmla="*/ 2253131 w 2287608"/>
              <a:gd name="connsiteY44" fmla="*/ 2163621 h 3232926"/>
              <a:gd name="connsiteX45" fmla="*/ 2278616 w 2287608"/>
              <a:gd name="connsiteY45" fmla="*/ 2155472 h 3232926"/>
              <a:gd name="connsiteX46" fmla="*/ 2284115 w 2287608"/>
              <a:gd name="connsiteY46" fmla="*/ 2158647 h 3232926"/>
              <a:gd name="connsiteX47" fmla="*/ 2283112 w 2287608"/>
              <a:gd name="connsiteY47" fmla="*/ 2154034 h 3232926"/>
              <a:gd name="connsiteX48" fmla="*/ 2287608 w 2287608"/>
              <a:gd name="connsiteY48" fmla="*/ 2152596 h 3232926"/>
              <a:gd name="connsiteX49" fmla="*/ 2282109 w 2287608"/>
              <a:gd name="connsiteY49" fmla="*/ 2149422 h 3232926"/>
              <a:gd name="connsiteX50" fmla="*/ 2276424 w 2287608"/>
              <a:gd name="connsiteY50" fmla="*/ 2123277 h 3232926"/>
              <a:gd name="connsiteX51" fmla="*/ 2069415 w 2287608"/>
              <a:gd name="connsiteY51" fmla="*/ 1747063 h 3232926"/>
              <a:gd name="connsiteX52" fmla="*/ 1140311 w 2287608"/>
              <a:gd name="connsiteY52" fmla="*/ 779689 h 3232926"/>
              <a:gd name="connsiteX53" fmla="*/ 1134812 w 2287608"/>
              <a:gd name="connsiteY53" fmla="*/ 782863 h 3232926"/>
              <a:gd name="connsiteX54" fmla="*/ 1109328 w 2287608"/>
              <a:gd name="connsiteY54" fmla="*/ 774714 h 3232926"/>
              <a:gd name="connsiteX55" fmla="*/ 428947 w 2287608"/>
              <a:gd name="connsiteY55" fmla="*/ 864288 h 3232926"/>
              <a:gd name="connsiteX56" fmla="*/ 11185 w 2287608"/>
              <a:gd name="connsiteY56" fmla="*/ 1408728 h 3232926"/>
              <a:gd name="connsiteX57" fmla="*/ 5499 w 2287608"/>
              <a:gd name="connsiteY57" fmla="*/ 1434873 h 3232926"/>
              <a:gd name="connsiteX58" fmla="*/ 0 w 2287608"/>
              <a:gd name="connsiteY58" fmla="*/ 1438047 h 3232926"/>
              <a:gd name="connsiteX59" fmla="*/ 4497 w 2287608"/>
              <a:gd name="connsiteY59" fmla="*/ 1439485 h 3232926"/>
              <a:gd name="connsiteX60" fmla="*/ 3493 w 2287608"/>
              <a:gd name="connsiteY60" fmla="*/ 1444098 h 3232926"/>
              <a:gd name="connsiteX61" fmla="*/ 8992 w 2287608"/>
              <a:gd name="connsiteY61" fmla="*/ 1440923 h 3232926"/>
              <a:gd name="connsiteX62" fmla="*/ 34477 w 2287608"/>
              <a:gd name="connsiteY62" fmla="*/ 1449072 h 3232926"/>
              <a:gd name="connsiteX63" fmla="*/ 290620 w 2287608"/>
              <a:gd name="connsiteY63" fmla="*/ 1479472 h 3232926"/>
              <a:gd name="connsiteX64" fmla="*/ 714858 w 2287608"/>
              <a:gd name="connsiteY64" fmla="*/ 1359499 h 3232926"/>
              <a:gd name="connsiteX65" fmla="*/ 1132621 w 2287608"/>
              <a:gd name="connsiteY65" fmla="*/ 815059 h 3232926"/>
              <a:gd name="connsiteX66" fmla="*/ 1138305 w 2287608"/>
              <a:gd name="connsiteY66" fmla="*/ 788914 h 3232926"/>
              <a:gd name="connsiteX67" fmla="*/ 1143805 w 2287608"/>
              <a:gd name="connsiteY67" fmla="*/ 785739 h 3232926"/>
              <a:gd name="connsiteX68" fmla="*/ 1139308 w 2287608"/>
              <a:gd name="connsiteY68" fmla="*/ 784302 h 3232926"/>
              <a:gd name="connsiteX69" fmla="*/ 2069415 w 2287608"/>
              <a:gd name="connsiteY69" fmla="*/ 1032514 h 3232926"/>
              <a:gd name="connsiteX70" fmla="*/ 1858661 w 2287608"/>
              <a:gd name="connsiteY70" fmla="*/ 864289 h 3232926"/>
              <a:gd name="connsiteX71" fmla="*/ 1178281 w 2287608"/>
              <a:gd name="connsiteY71" fmla="*/ 774715 h 3232926"/>
              <a:gd name="connsiteX72" fmla="*/ 1152796 w 2287608"/>
              <a:gd name="connsiteY72" fmla="*/ 782864 h 3232926"/>
              <a:gd name="connsiteX73" fmla="*/ 1147297 w 2287608"/>
              <a:gd name="connsiteY73" fmla="*/ 779690 h 3232926"/>
              <a:gd name="connsiteX74" fmla="*/ 1148300 w 2287608"/>
              <a:gd name="connsiteY74" fmla="*/ 784303 h 3232926"/>
              <a:gd name="connsiteX75" fmla="*/ 1143804 w 2287608"/>
              <a:gd name="connsiteY75" fmla="*/ 785740 h 3232926"/>
              <a:gd name="connsiteX76" fmla="*/ 1149304 w 2287608"/>
              <a:gd name="connsiteY76" fmla="*/ 788915 h 3232926"/>
              <a:gd name="connsiteX77" fmla="*/ 1154988 w 2287608"/>
              <a:gd name="connsiteY77" fmla="*/ 815060 h 3232926"/>
              <a:gd name="connsiteX78" fmla="*/ 1572751 w 2287608"/>
              <a:gd name="connsiteY78" fmla="*/ 1359500 h 3232926"/>
              <a:gd name="connsiteX79" fmla="*/ 1996989 w 2287608"/>
              <a:gd name="connsiteY79" fmla="*/ 1479473 h 3232926"/>
              <a:gd name="connsiteX80" fmla="*/ 2253131 w 2287608"/>
              <a:gd name="connsiteY80" fmla="*/ 1449073 h 3232926"/>
              <a:gd name="connsiteX81" fmla="*/ 2278616 w 2287608"/>
              <a:gd name="connsiteY81" fmla="*/ 1440924 h 3232926"/>
              <a:gd name="connsiteX82" fmla="*/ 2284115 w 2287608"/>
              <a:gd name="connsiteY82" fmla="*/ 1444099 h 3232926"/>
              <a:gd name="connsiteX83" fmla="*/ 2283112 w 2287608"/>
              <a:gd name="connsiteY83" fmla="*/ 1439486 h 3232926"/>
              <a:gd name="connsiteX84" fmla="*/ 2287608 w 2287608"/>
              <a:gd name="connsiteY84" fmla="*/ 1438048 h 3232926"/>
              <a:gd name="connsiteX85" fmla="*/ 2282109 w 2287608"/>
              <a:gd name="connsiteY85" fmla="*/ 1434874 h 3232926"/>
              <a:gd name="connsiteX86" fmla="*/ 2276424 w 2287608"/>
              <a:gd name="connsiteY86" fmla="*/ 1408729 h 3232926"/>
              <a:gd name="connsiteX87" fmla="*/ 2069415 w 2287608"/>
              <a:gd name="connsiteY87" fmla="*/ 1032514 h 3232926"/>
              <a:gd name="connsiteX88" fmla="*/ 1140311 w 2287608"/>
              <a:gd name="connsiteY88" fmla="*/ 35676 h 3232926"/>
              <a:gd name="connsiteX89" fmla="*/ 1134812 w 2287608"/>
              <a:gd name="connsiteY89" fmla="*/ 38850 h 3232926"/>
              <a:gd name="connsiteX90" fmla="*/ 1109328 w 2287608"/>
              <a:gd name="connsiteY90" fmla="*/ 30701 h 3232926"/>
              <a:gd name="connsiteX91" fmla="*/ 428948 w 2287608"/>
              <a:gd name="connsiteY91" fmla="*/ 120275 h 3232926"/>
              <a:gd name="connsiteX92" fmla="*/ 11185 w 2287608"/>
              <a:gd name="connsiteY92" fmla="*/ 664715 h 3232926"/>
              <a:gd name="connsiteX93" fmla="*/ 5499 w 2287608"/>
              <a:gd name="connsiteY93" fmla="*/ 690860 h 3232926"/>
              <a:gd name="connsiteX94" fmla="*/ 0 w 2287608"/>
              <a:gd name="connsiteY94" fmla="*/ 694034 h 3232926"/>
              <a:gd name="connsiteX95" fmla="*/ 4497 w 2287608"/>
              <a:gd name="connsiteY95" fmla="*/ 695472 h 3232926"/>
              <a:gd name="connsiteX96" fmla="*/ 3493 w 2287608"/>
              <a:gd name="connsiteY96" fmla="*/ 700085 h 3232926"/>
              <a:gd name="connsiteX97" fmla="*/ 8992 w 2287608"/>
              <a:gd name="connsiteY97" fmla="*/ 696910 h 3232926"/>
              <a:gd name="connsiteX98" fmla="*/ 34477 w 2287608"/>
              <a:gd name="connsiteY98" fmla="*/ 705059 h 3232926"/>
              <a:gd name="connsiteX99" fmla="*/ 290620 w 2287608"/>
              <a:gd name="connsiteY99" fmla="*/ 735459 h 3232926"/>
              <a:gd name="connsiteX100" fmla="*/ 714857 w 2287608"/>
              <a:gd name="connsiteY100" fmla="*/ 615486 h 3232926"/>
              <a:gd name="connsiteX101" fmla="*/ 1132621 w 2287608"/>
              <a:gd name="connsiteY101" fmla="*/ 71046 h 3232926"/>
              <a:gd name="connsiteX102" fmla="*/ 1138305 w 2287608"/>
              <a:gd name="connsiteY102" fmla="*/ 44901 h 3232926"/>
              <a:gd name="connsiteX103" fmla="*/ 1143805 w 2287608"/>
              <a:gd name="connsiteY103" fmla="*/ 41726 h 3232926"/>
              <a:gd name="connsiteX104" fmla="*/ 1139308 w 2287608"/>
              <a:gd name="connsiteY104" fmla="*/ 40289 h 3232926"/>
              <a:gd name="connsiteX105" fmla="*/ 2069415 w 2287608"/>
              <a:gd name="connsiteY105" fmla="*/ 288501 h 3232926"/>
              <a:gd name="connsiteX106" fmla="*/ 1858661 w 2287608"/>
              <a:gd name="connsiteY106" fmla="*/ 120276 h 3232926"/>
              <a:gd name="connsiteX107" fmla="*/ 1178281 w 2287608"/>
              <a:gd name="connsiteY107" fmla="*/ 30702 h 3232926"/>
              <a:gd name="connsiteX108" fmla="*/ 1152796 w 2287608"/>
              <a:gd name="connsiteY108" fmla="*/ 38850 h 3232926"/>
              <a:gd name="connsiteX109" fmla="*/ 1147297 w 2287608"/>
              <a:gd name="connsiteY109" fmla="*/ 35676 h 3232926"/>
              <a:gd name="connsiteX110" fmla="*/ 1148300 w 2287608"/>
              <a:gd name="connsiteY110" fmla="*/ 40290 h 3232926"/>
              <a:gd name="connsiteX111" fmla="*/ 1143804 w 2287608"/>
              <a:gd name="connsiteY111" fmla="*/ 41727 h 3232926"/>
              <a:gd name="connsiteX112" fmla="*/ 1149304 w 2287608"/>
              <a:gd name="connsiteY112" fmla="*/ 44901 h 3232926"/>
              <a:gd name="connsiteX113" fmla="*/ 1154988 w 2287608"/>
              <a:gd name="connsiteY113" fmla="*/ 71046 h 3232926"/>
              <a:gd name="connsiteX114" fmla="*/ 1572751 w 2287608"/>
              <a:gd name="connsiteY114" fmla="*/ 615486 h 3232926"/>
              <a:gd name="connsiteX115" fmla="*/ 1996989 w 2287608"/>
              <a:gd name="connsiteY115" fmla="*/ 735460 h 3232926"/>
              <a:gd name="connsiteX116" fmla="*/ 2253131 w 2287608"/>
              <a:gd name="connsiteY116" fmla="*/ 705060 h 3232926"/>
              <a:gd name="connsiteX117" fmla="*/ 2278616 w 2287608"/>
              <a:gd name="connsiteY117" fmla="*/ 696911 h 3232926"/>
              <a:gd name="connsiteX118" fmla="*/ 2284115 w 2287608"/>
              <a:gd name="connsiteY118" fmla="*/ 700086 h 3232926"/>
              <a:gd name="connsiteX119" fmla="*/ 2283112 w 2287608"/>
              <a:gd name="connsiteY119" fmla="*/ 695473 h 3232926"/>
              <a:gd name="connsiteX120" fmla="*/ 2287608 w 2287608"/>
              <a:gd name="connsiteY120" fmla="*/ 694035 h 3232926"/>
              <a:gd name="connsiteX121" fmla="*/ 2282109 w 2287608"/>
              <a:gd name="connsiteY121" fmla="*/ 690860 h 3232926"/>
              <a:gd name="connsiteX122" fmla="*/ 2276424 w 2287608"/>
              <a:gd name="connsiteY122" fmla="*/ 664716 h 3232926"/>
              <a:gd name="connsiteX123" fmla="*/ 2069415 w 2287608"/>
              <a:gd name="connsiteY123" fmla="*/ 288501 h 32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87608" h="3232926">
                <a:moveTo>
                  <a:pt x="1143804" y="1916209"/>
                </a:moveTo>
                <a:lnTo>
                  <a:pt x="1140311" y="1919384"/>
                </a:lnTo>
                <a:lnTo>
                  <a:pt x="1136818" y="1916209"/>
                </a:lnTo>
                <a:lnTo>
                  <a:pt x="1136818" y="1922559"/>
                </a:lnTo>
                <a:lnTo>
                  <a:pt x="1117018" y="1940554"/>
                </a:lnTo>
                <a:cubicBezTo>
                  <a:pt x="954760" y="2102813"/>
                  <a:pt x="854401" y="2326970"/>
                  <a:pt x="854401" y="2574568"/>
                </a:cubicBezTo>
                <a:cubicBezTo>
                  <a:pt x="854401" y="2822165"/>
                  <a:pt x="954760" y="3046323"/>
                  <a:pt x="1117018" y="3208581"/>
                </a:cubicBezTo>
                <a:lnTo>
                  <a:pt x="1136818" y="3226577"/>
                </a:lnTo>
                <a:lnTo>
                  <a:pt x="1136818" y="3232926"/>
                </a:lnTo>
                <a:lnTo>
                  <a:pt x="1140311" y="3229751"/>
                </a:lnTo>
                <a:lnTo>
                  <a:pt x="1143804" y="3232926"/>
                </a:lnTo>
                <a:lnTo>
                  <a:pt x="1143804" y="3226577"/>
                </a:lnTo>
                <a:lnTo>
                  <a:pt x="1163604" y="3208581"/>
                </a:lnTo>
                <a:cubicBezTo>
                  <a:pt x="1325862" y="3046323"/>
                  <a:pt x="1426221" y="2822165"/>
                  <a:pt x="1426221" y="2574567"/>
                </a:cubicBezTo>
                <a:cubicBezTo>
                  <a:pt x="1426221" y="2326970"/>
                  <a:pt x="1325862" y="2102812"/>
                  <a:pt x="1163604" y="1940554"/>
                </a:cubicBezTo>
                <a:lnTo>
                  <a:pt x="1143804" y="1922558"/>
                </a:lnTo>
                <a:close/>
                <a:moveTo>
                  <a:pt x="1140312" y="1494239"/>
                </a:moveTo>
                <a:lnTo>
                  <a:pt x="1134813" y="1497413"/>
                </a:lnTo>
                <a:lnTo>
                  <a:pt x="1109328" y="1489264"/>
                </a:lnTo>
                <a:cubicBezTo>
                  <a:pt x="887680" y="1429874"/>
                  <a:pt x="643374" y="1455039"/>
                  <a:pt x="428947" y="1578838"/>
                </a:cubicBezTo>
                <a:cubicBezTo>
                  <a:pt x="214522" y="1702637"/>
                  <a:pt x="70575" y="1901629"/>
                  <a:pt x="11185" y="2123278"/>
                </a:cubicBezTo>
                <a:lnTo>
                  <a:pt x="5499" y="2149423"/>
                </a:lnTo>
                <a:lnTo>
                  <a:pt x="0" y="2152597"/>
                </a:lnTo>
                <a:lnTo>
                  <a:pt x="4497" y="2154035"/>
                </a:lnTo>
                <a:lnTo>
                  <a:pt x="3493" y="2158648"/>
                </a:lnTo>
                <a:lnTo>
                  <a:pt x="8992" y="2155473"/>
                </a:lnTo>
                <a:lnTo>
                  <a:pt x="34477" y="2163622"/>
                </a:lnTo>
                <a:cubicBezTo>
                  <a:pt x="117596" y="2185894"/>
                  <a:pt x="203900" y="2196274"/>
                  <a:pt x="290620" y="2194022"/>
                </a:cubicBezTo>
                <a:cubicBezTo>
                  <a:pt x="435153" y="2190268"/>
                  <a:pt x="580841" y="2151423"/>
                  <a:pt x="714858" y="2074049"/>
                </a:cubicBezTo>
                <a:cubicBezTo>
                  <a:pt x="929283" y="1950250"/>
                  <a:pt x="1073230" y="1751258"/>
                  <a:pt x="1132621" y="1529609"/>
                </a:cubicBezTo>
                <a:lnTo>
                  <a:pt x="1138305" y="1503464"/>
                </a:lnTo>
                <a:lnTo>
                  <a:pt x="1143804" y="1500289"/>
                </a:lnTo>
                <a:lnTo>
                  <a:pt x="1139308" y="1498852"/>
                </a:lnTo>
                <a:close/>
                <a:moveTo>
                  <a:pt x="2069415" y="1747063"/>
                </a:moveTo>
                <a:cubicBezTo>
                  <a:pt x="2009570" y="1682261"/>
                  <a:pt x="1939071" y="1625262"/>
                  <a:pt x="1858661" y="1578837"/>
                </a:cubicBezTo>
                <a:cubicBezTo>
                  <a:pt x="1644235" y="1455038"/>
                  <a:pt x="1399929" y="1429873"/>
                  <a:pt x="1178281" y="1489263"/>
                </a:cubicBezTo>
                <a:lnTo>
                  <a:pt x="1152796" y="1497412"/>
                </a:lnTo>
                <a:lnTo>
                  <a:pt x="1147297" y="1494238"/>
                </a:lnTo>
                <a:lnTo>
                  <a:pt x="1148300" y="1498851"/>
                </a:lnTo>
                <a:lnTo>
                  <a:pt x="1143804" y="1500288"/>
                </a:lnTo>
                <a:lnTo>
                  <a:pt x="1149304" y="1503463"/>
                </a:lnTo>
                <a:lnTo>
                  <a:pt x="1154988" y="1529608"/>
                </a:lnTo>
                <a:cubicBezTo>
                  <a:pt x="1214379" y="1751257"/>
                  <a:pt x="1358325" y="1950249"/>
                  <a:pt x="1572751" y="2074048"/>
                </a:cubicBezTo>
                <a:cubicBezTo>
                  <a:pt x="1706767" y="2151422"/>
                  <a:pt x="1852455" y="2190267"/>
                  <a:pt x="1996989" y="2194021"/>
                </a:cubicBezTo>
                <a:cubicBezTo>
                  <a:pt x="2083709" y="2196273"/>
                  <a:pt x="2170013" y="2185893"/>
                  <a:pt x="2253131" y="2163621"/>
                </a:cubicBezTo>
                <a:lnTo>
                  <a:pt x="2278616" y="2155472"/>
                </a:lnTo>
                <a:lnTo>
                  <a:pt x="2284115" y="2158647"/>
                </a:lnTo>
                <a:lnTo>
                  <a:pt x="2283112" y="2154034"/>
                </a:lnTo>
                <a:lnTo>
                  <a:pt x="2287608" y="2152596"/>
                </a:lnTo>
                <a:lnTo>
                  <a:pt x="2282109" y="2149422"/>
                </a:lnTo>
                <a:lnTo>
                  <a:pt x="2276424" y="2123277"/>
                </a:lnTo>
                <a:cubicBezTo>
                  <a:pt x="2239306" y="1984747"/>
                  <a:pt x="2169157" y="1855067"/>
                  <a:pt x="2069415" y="1747063"/>
                </a:cubicBezTo>
                <a:close/>
                <a:moveTo>
                  <a:pt x="1140311" y="779689"/>
                </a:moveTo>
                <a:lnTo>
                  <a:pt x="1134812" y="782863"/>
                </a:lnTo>
                <a:lnTo>
                  <a:pt x="1109328" y="774714"/>
                </a:lnTo>
                <a:cubicBezTo>
                  <a:pt x="887679" y="715324"/>
                  <a:pt x="643374" y="740489"/>
                  <a:pt x="428947" y="864288"/>
                </a:cubicBezTo>
                <a:cubicBezTo>
                  <a:pt x="214522" y="988087"/>
                  <a:pt x="70575" y="1187079"/>
                  <a:pt x="11185" y="1408728"/>
                </a:cubicBezTo>
                <a:lnTo>
                  <a:pt x="5499" y="1434873"/>
                </a:lnTo>
                <a:lnTo>
                  <a:pt x="0" y="1438047"/>
                </a:lnTo>
                <a:lnTo>
                  <a:pt x="4497" y="1439485"/>
                </a:lnTo>
                <a:lnTo>
                  <a:pt x="3493" y="1444098"/>
                </a:lnTo>
                <a:lnTo>
                  <a:pt x="8992" y="1440923"/>
                </a:lnTo>
                <a:lnTo>
                  <a:pt x="34477" y="1449072"/>
                </a:lnTo>
                <a:cubicBezTo>
                  <a:pt x="117595" y="1471344"/>
                  <a:pt x="203900" y="1481724"/>
                  <a:pt x="290620" y="1479472"/>
                </a:cubicBezTo>
                <a:cubicBezTo>
                  <a:pt x="435154" y="1475718"/>
                  <a:pt x="580841" y="1436873"/>
                  <a:pt x="714858" y="1359499"/>
                </a:cubicBezTo>
                <a:cubicBezTo>
                  <a:pt x="929284" y="1235700"/>
                  <a:pt x="1073229" y="1036708"/>
                  <a:pt x="1132621" y="815059"/>
                </a:cubicBezTo>
                <a:lnTo>
                  <a:pt x="1138305" y="788914"/>
                </a:lnTo>
                <a:lnTo>
                  <a:pt x="1143805" y="785739"/>
                </a:lnTo>
                <a:lnTo>
                  <a:pt x="1139308" y="784302"/>
                </a:lnTo>
                <a:close/>
                <a:moveTo>
                  <a:pt x="2069415" y="1032514"/>
                </a:moveTo>
                <a:cubicBezTo>
                  <a:pt x="2009570" y="967712"/>
                  <a:pt x="1939071" y="910714"/>
                  <a:pt x="1858661" y="864289"/>
                </a:cubicBezTo>
                <a:cubicBezTo>
                  <a:pt x="1644235" y="740490"/>
                  <a:pt x="1399929" y="715325"/>
                  <a:pt x="1178281" y="774715"/>
                </a:cubicBezTo>
                <a:lnTo>
                  <a:pt x="1152796" y="782864"/>
                </a:lnTo>
                <a:lnTo>
                  <a:pt x="1147297" y="779690"/>
                </a:lnTo>
                <a:lnTo>
                  <a:pt x="1148300" y="784303"/>
                </a:lnTo>
                <a:lnTo>
                  <a:pt x="1143804" y="785740"/>
                </a:lnTo>
                <a:lnTo>
                  <a:pt x="1149304" y="788915"/>
                </a:lnTo>
                <a:lnTo>
                  <a:pt x="1154988" y="815060"/>
                </a:lnTo>
                <a:cubicBezTo>
                  <a:pt x="1214379" y="1036709"/>
                  <a:pt x="1358325" y="1235701"/>
                  <a:pt x="1572751" y="1359500"/>
                </a:cubicBezTo>
                <a:cubicBezTo>
                  <a:pt x="1706767" y="1436874"/>
                  <a:pt x="1852455" y="1475719"/>
                  <a:pt x="1996989" y="1479473"/>
                </a:cubicBezTo>
                <a:cubicBezTo>
                  <a:pt x="2083709" y="1481725"/>
                  <a:pt x="2170013" y="1471345"/>
                  <a:pt x="2253131" y="1449073"/>
                </a:cubicBezTo>
                <a:lnTo>
                  <a:pt x="2278616" y="1440924"/>
                </a:lnTo>
                <a:lnTo>
                  <a:pt x="2284115" y="1444099"/>
                </a:lnTo>
                <a:lnTo>
                  <a:pt x="2283112" y="1439486"/>
                </a:lnTo>
                <a:lnTo>
                  <a:pt x="2287608" y="1438048"/>
                </a:lnTo>
                <a:lnTo>
                  <a:pt x="2282109" y="1434874"/>
                </a:lnTo>
                <a:lnTo>
                  <a:pt x="2276424" y="1408729"/>
                </a:lnTo>
                <a:cubicBezTo>
                  <a:pt x="2239306" y="1270198"/>
                  <a:pt x="2169157" y="1140518"/>
                  <a:pt x="2069415" y="1032514"/>
                </a:cubicBezTo>
                <a:close/>
                <a:moveTo>
                  <a:pt x="1140311" y="35676"/>
                </a:moveTo>
                <a:lnTo>
                  <a:pt x="1134812" y="38850"/>
                </a:lnTo>
                <a:lnTo>
                  <a:pt x="1109328" y="30701"/>
                </a:lnTo>
                <a:cubicBezTo>
                  <a:pt x="887679" y="-28689"/>
                  <a:pt x="643374" y="-3524"/>
                  <a:pt x="428948" y="120275"/>
                </a:cubicBezTo>
                <a:cubicBezTo>
                  <a:pt x="214521" y="244074"/>
                  <a:pt x="70575" y="443066"/>
                  <a:pt x="11185" y="664715"/>
                </a:cubicBezTo>
                <a:lnTo>
                  <a:pt x="5499" y="690860"/>
                </a:lnTo>
                <a:lnTo>
                  <a:pt x="0" y="694034"/>
                </a:lnTo>
                <a:lnTo>
                  <a:pt x="4497" y="695472"/>
                </a:lnTo>
                <a:lnTo>
                  <a:pt x="3493" y="700085"/>
                </a:lnTo>
                <a:lnTo>
                  <a:pt x="8992" y="696910"/>
                </a:lnTo>
                <a:lnTo>
                  <a:pt x="34477" y="705059"/>
                </a:lnTo>
                <a:cubicBezTo>
                  <a:pt x="117595" y="727331"/>
                  <a:pt x="203900" y="737711"/>
                  <a:pt x="290620" y="735459"/>
                </a:cubicBezTo>
                <a:cubicBezTo>
                  <a:pt x="435154" y="731705"/>
                  <a:pt x="580841" y="692860"/>
                  <a:pt x="714857" y="615486"/>
                </a:cubicBezTo>
                <a:cubicBezTo>
                  <a:pt x="929284" y="491687"/>
                  <a:pt x="1073229" y="292695"/>
                  <a:pt x="1132621" y="71046"/>
                </a:cubicBezTo>
                <a:lnTo>
                  <a:pt x="1138305" y="44901"/>
                </a:lnTo>
                <a:lnTo>
                  <a:pt x="1143805" y="41726"/>
                </a:lnTo>
                <a:lnTo>
                  <a:pt x="1139308" y="40289"/>
                </a:lnTo>
                <a:close/>
                <a:moveTo>
                  <a:pt x="2069415" y="288501"/>
                </a:moveTo>
                <a:cubicBezTo>
                  <a:pt x="2009570" y="223699"/>
                  <a:pt x="1939071" y="166700"/>
                  <a:pt x="1858661" y="120276"/>
                </a:cubicBezTo>
                <a:cubicBezTo>
                  <a:pt x="1644235" y="-3523"/>
                  <a:pt x="1399929" y="-28688"/>
                  <a:pt x="1178281" y="30702"/>
                </a:cubicBezTo>
                <a:lnTo>
                  <a:pt x="1152796" y="38850"/>
                </a:lnTo>
                <a:lnTo>
                  <a:pt x="1147297" y="35676"/>
                </a:lnTo>
                <a:lnTo>
                  <a:pt x="1148300" y="40290"/>
                </a:lnTo>
                <a:lnTo>
                  <a:pt x="1143804" y="41727"/>
                </a:lnTo>
                <a:lnTo>
                  <a:pt x="1149304" y="44901"/>
                </a:lnTo>
                <a:lnTo>
                  <a:pt x="1154988" y="71046"/>
                </a:lnTo>
                <a:cubicBezTo>
                  <a:pt x="1214379" y="292695"/>
                  <a:pt x="1358325" y="491688"/>
                  <a:pt x="1572751" y="615486"/>
                </a:cubicBezTo>
                <a:cubicBezTo>
                  <a:pt x="1706767" y="692860"/>
                  <a:pt x="1852455" y="731705"/>
                  <a:pt x="1996989" y="735460"/>
                </a:cubicBezTo>
                <a:cubicBezTo>
                  <a:pt x="2083709" y="737712"/>
                  <a:pt x="2170013" y="727332"/>
                  <a:pt x="2253131" y="705060"/>
                </a:cubicBezTo>
                <a:lnTo>
                  <a:pt x="2278616" y="696911"/>
                </a:lnTo>
                <a:lnTo>
                  <a:pt x="2284115" y="700086"/>
                </a:lnTo>
                <a:lnTo>
                  <a:pt x="2283112" y="695473"/>
                </a:lnTo>
                <a:lnTo>
                  <a:pt x="2287608" y="694035"/>
                </a:lnTo>
                <a:lnTo>
                  <a:pt x="2282109" y="690860"/>
                </a:lnTo>
                <a:lnTo>
                  <a:pt x="2276424" y="664716"/>
                </a:lnTo>
                <a:cubicBezTo>
                  <a:pt x="2239306" y="526185"/>
                  <a:pt x="2169157" y="396505"/>
                  <a:pt x="2069415" y="288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83E179-CF1F-4694-AEAB-6931C9B31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 flipH="1">
            <a:off x="388193" y="3690094"/>
            <a:ext cx="1785983" cy="1799739"/>
          </a:xfrm>
          <a:custGeom>
            <a:avLst/>
            <a:gdLst>
              <a:gd name="connsiteX0" fmla="*/ 440819 w 1785983"/>
              <a:gd name="connsiteY0" fmla="*/ 59 h 1799739"/>
              <a:gd name="connsiteX1" fmla="*/ 845918 w 1785983"/>
              <a:gd name="connsiteY1" fmla="*/ 261596 h 1799739"/>
              <a:gd name="connsiteX2" fmla="*/ 892992 w 1785983"/>
              <a:gd name="connsiteY2" fmla="*/ 360758 h 1799739"/>
              <a:gd name="connsiteX3" fmla="*/ 892992 w 1785983"/>
              <a:gd name="connsiteY3" fmla="*/ 365372 h 1799739"/>
              <a:gd name="connsiteX4" fmla="*/ 940065 w 1785983"/>
              <a:gd name="connsiteY4" fmla="*/ 266212 h 1799739"/>
              <a:gd name="connsiteX5" fmla="*/ 1406106 w 1785983"/>
              <a:gd name="connsiteY5" fmla="*/ 8338 h 1799739"/>
              <a:gd name="connsiteX6" fmla="*/ 1022901 w 1785983"/>
              <a:gd name="connsiteY6" fmla="*/ 1699451 h 1799739"/>
              <a:gd name="connsiteX7" fmla="*/ 892991 w 1785983"/>
              <a:gd name="connsiteY7" fmla="*/ 1799739 h 1799739"/>
              <a:gd name="connsiteX8" fmla="*/ 892991 w 1785983"/>
              <a:gd name="connsiteY8" fmla="*/ 1795123 h 1799739"/>
              <a:gd name="connsiteX9" fmla="*/ 763082 w 1785983"/>
              <a:gd name="connsiteY9" fmla="*/ 1694835 h 1799739"/>
              <a:gd name="connsiteX10" fmla="*/ 379877 w 1785983"/>
              <a:gd name="connsiteY10" fmla="*/ 3722 h 1799739"/>
              <a:gd name="connsiteX11" fmla="*/ 440819 w 1785983"/>
              <a:gd name="connsiteY11" fmla="*/ 59 h 17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83" h="1799739">
                <a:moveTo>
                  <a:pt x="440819" y="59"/>
                </a:moveTo>
                <a:cubicBezTo>
                  <a:pt x="584367" y="2557"/>
                  <a:pt x="735105" y="83293"/>
                  <a:pt x="845918" y="261596"/>
                </a:cubicBezTo>
                <a:lnTo>
                  <a:pt x="892992" y="360758"/>
                </a:lnTo>
                <a:lnTo>
                  <a:pt x="892992" y="365372"/>
                </a:lnTo>
                <a:lnTo>
                  <a:pt x="940065" y="266212"/>
                </a:lnTo>
                <a:cubicBezTo>
                  <a:pt x="1066709" y="62437"/>
                  <a:pt x="1245499" y="-13903"/>
                  <a:pt x="1406106" y="8338"/>
                </a:cubicBezTo>
                <a:cubicBezTo>
                  <a:pt x="1827702" y="66720"/>
                  <a:pt x="2124001" y="804388"/>
                  <a:pt x="1022901" y="1699451"/>
                </a:cubicBezTo>
                <a:lnTo>
                  <a:pt x="892991" y="1799739"/>
                </a:lnTo>
                <a:lnTo>
                  <a:pt x="892991" y="1795123"/>
                </a:lnTo>
                <a:lnTo>
                  <a:pt x="763082" y="1694835"/>
                </a:lnTo>
                <a:cubicBezTo>
                  <a:pt x="-338018" y="799772"/>
                  <a:pt x="-41719" y="62104"/>
                  <a:pt x="379877" y="3722"/>
                </a:cubicBezTo>
                <a:cubicBezTo>
                  <a:pt x="399953" y="942"/>
                  <a:pt x="420313" y="-298"/>
                  <a:pt x="440819" y="5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6257A7-D071-42C9-8560-75A6EAE2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3500000" flipH="1" flipV="1">
            <a:off x="854399" y="71786"/>
            <a:ext cx="2287608" cy="3673900"/>
            <a:chOff x="-6080955" y="3437416"/>
            <a:chExt cx="2287608" cy="36739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2115B20-516B-48FE-ABF8-0300640B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4937151" y="4754133"/>
              <a:ext cx="0" cy="23571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2F2AC0-C134-4522-9F34-10107EC526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-5226554" y="3437416"/>
              <a:ext cx="571820" cy="1316717"/>
            </a:xfrm>
            <a:custGeom>
              <a:avLst/>
              <a:gdLst>
                <a:gd name="connsiteX0" fmla="*/ 282417 w 571820"/>
                <a:gd name="connsiteY0" fmla="*/ 1316717 h 1316717"/>
                <a:gd name="connsiteX1" fmla="*/ 285910 w 571820"/>
                <a:gd name="connsiteY1" fmla="*/ 1313542 h 1316717"/>
                <a:gd name="connsiteX2" fmla="*/ 289403 w 571820"/>
                <a:gd name="connsiteY2" fmla="*/ 1316717 h 1316717"/>
                <a:gd name="connsiteX3" fmla="*/ 289403 w 571820"/>
                <a:gd name="connsiteY3" fmla="*/ 1310368 h 1316717"/>
                <a:gd name="connsiteX4" fmla="*/ 309203 w 571820"/>
                <a:gd name="connsiteY4" fmla="*/ 1292372 h 1316717"/>
                <a:gd name="connsiteX5" fmla="*/ 571820 w 571820"/>
                <a:gd name="connsiteY5" fmla="*/ 658358 h 1316717"/>
                <a:gd name="connsiteX6" fmla="*/ 309203 w 571820"/>
                <a:gd name="connsiteY6" fmla="*/ 24345 h 1316717"/>
                <a:gd name="connsiteX7" fmla="*/ 289403 w 571820"/>
                <a:gd name="connsiteY7" fmla="*/ 6349 h 1316717"/>
                <a:gd name="connsiteX8" fmla="*/ 289403 w 571820"/>
                <a:gd name="connsiteY8" fmla="*/ 0 h 1316717"/>
                <a:gd name="connsiteX9" fmla="*/ 285910 w 571820"/>
                <a:gd name="connsiteY9" fmla="*/ 3175 h 1316717"/>
                <a:gd name="connsiteX10" fmla="*/ 282417 w 571820"/>
                <a:gd name="connsiteY10" fmla="*/ 0 h 1316717"/>
                <a:gd name="connsiteX11" fmla="*/ 282417 w 571820"/>
                <a:gd name="connsiteY11" fmla="*/ 6350 h 1316717"/>
                <a:gd name="connsiteX12" fmla="*/ 262617 w 571820"/>
                <a:gd name="connsiteY12" fmla="*/ 24345 h 1316717"/>
                <a:gd name="connsiteX13" fmla="*/ 0 w 571820"/>
                <a:gd name="connsiteY13" fmla="*/ 658359 h 1316717"/>
                <a:gd name="connsiteX14" fmla="*/ 262617 w 571820"/>
                <a:gd name="connsiteY14" fmla="*/ 1292372 h 1316717"/>
                <a:gd name="connsiteX15" fmla="*/ 282417 w 571820"/>
                <a:gd name="connsiteY15" fmla="*/ 1310368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1820" h="1316717">
                  <a:moveTo>
                    <a:pt x="282417" y="1316717"/>
                  </a:moveTo>
                  <a:lnTo>
                    <a:pt x="285910" y="1313542"/>
                  </a:lnTo>
                  <a:lnTo>
                    <a:pt x="289403" y="1316717"/>
                  </a:lnTo>
                  <a:lnTo>
                    <a:pt x="289403" y="1310368"/>
                  </a:lnTo>
                  <a:lnTo>
                    <a:pt x="309203" y="1292372"/>
                  </a:lnTo>
                  <a:cubicBezTo>
                    <a:pt x="471461" y="1130114"/>
                    <a:pt x="571820" y="905956"/>
                    <a:pt x="571820" y="658358"/>
                  </a:cubicBezTo>
                  <a:cubicBezTo>
                    <a:pt x="571820" y="410761"/>
                    <a:pt x="471461" y="186603"/>
                    <a:pt x="309203" y="24345"/>
                  </a:cubicBezTo>
                  <a:lnTo>
                    <a:pt x="289403" y="6349"/>
                  </a:lnTo>
                  <a:lnTo>
                    <a:pt x="289403" y="0"/>
                  </a:lnTo>
                  <a:lnTo>
                    <a:pt x="285910" y="3175"/>
                  </a:lnTo>
                  <a:lnTo>
                    <a:pt x="282417" y="0"/>
                  </a:lnTo>
                  <a:lnTo>
                    <a:pt x="282417" y="6350"/>
                  </a:lnTo>
                  <a:lnTo>
                    <a:pt x="262617" y="24345"/>
                  </a:lnTo>
                  <a:cubicBezTo>
                    <a:pt x="100359" y="186604"/>
                    <a:pt x="0" y="410761"/>
                    <a:pt x="0" y="658359"/>
                  </a:cubicBezTo>
                  <a:cubicBezTo>
                    <a:pt x="0" y="905956"/>
                    <a:pt x="100359" y="1130114"/>
                    <a:pt x="262617" y="1292372"/>
                  </a:cubicBezTo>
                  <a:lnTo>
                    <a:pt x="282417" y="131036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EA2E5B3-77CC-4AA0-A77A-5D95FCDD5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6080955" y="4476018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005C810-6BE0-4E85-BA3D-785C45D9B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-4937151" y="4476018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4ECB930-9F06-48DB-86D3-75A7E6A2C9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6080955" y="5190567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116707-08B8-43A2-8DCB-845D77ABAA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-4937151" y="5190567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E7DC9CC-81EB-48D8-AC44-C99F47742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6080955" y="5934581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3E2C41B-8946-4545-9CF1-997818234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-4937151" y="5934581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AD7D35B-560E-435E-B0FD-0F84A2E6C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V="1">
            <a:off x="8942212" y="184491"/>
            <a:ext cx="2287608" cy="3232926"/>
          </a:xfrm>
          <a:custGeom>
            <a:avLst/>
            <a:gdLst>
              <a:gd name="connsiteX0" fmla="*/ 1143804 w 2287608"/>
              <a:gd name="connsiteY0" fmla="*/ 1916209 h 3232926"/>
              <a:gd name="connsiteX1" fmla="*/ 1140311 w 2287608"/>
              <a:gd name="connsiteY1" fmla="*/ 1919384 h 3232926"/>
              <a:gd name="connsiteX2" fmla="*/ 1136818 w 2287608"/>
              <a:gd name="connsiteY2" fmla="*/ 1916209 h 3232926"/>
              <a:gd name="connsiteX3" fmla="*/ 1136818 w 2287608"/>
              <a:gd name="connsiteY3" fmla="*/ 1922559 h 3232926"/>
              <a:gd name="connsiteX4" fmla="*/ 1117018 w 2287608"/>
              <a:gd name="connsiteY4" fmla="*/ 1940554 h 3232926"/>
              <a:gd name="connsiteX5" fmla="*/ 854401 w 2287608"/>
              <a:gd name="connsiteY5" fmla="*/ 2574568 h 3232926"/>
              <a:gd name="connsiteX6" fmla="*/ 1117018 w 2287608"/>
              <a:gd name="connsiteY6" fmla="*/ 3208581 h 3232926"/>
              <a:gd name="connsiteX7" fmla="*/ 1136818 w 2287608"/>
              <a:gd name="connsiteY7" fmla="*/ 3226577 h 3232926"/>
              <a:gd name="connsiteX8" fmla="*/ 1136818 w 2287608"/>
              <a:gd name="connsiteY8" fmla="*/ 3232926 h 3232926"/>
              <a:gd name="connsiteX9" fmla="*/ 1140311 w 2287608"/>
              <a:gd name="connsiteY9" fmla="*/ 3229751 h 3232926"/>
              <a:gd name="connsiteX10" fmla="*/ 1143804 w 2287608"/>
              <a:gd name="connsiteY10" fmla="*/ 3232926 h 3232926"/>
              <a:gd name="connsiteX11" fmla="*/ 1143804 w 2287608"/>
              <a:gd name="connsiteY11" fmla="*/ 3226577 h 3232926"/>
              <a:gd name="connsiteX12" fmla="*/ 1163604 w 2287608"/>
              <a:gd name="connsiteY12" fmla="*/ 3208581 h 3232926"/>
              <a:gd name="connsiteX13" fmla="*/ 1426221 w 2287608"/>
              <a:gd name="connsiteY13" fmla="*/ 2574567 h 3232926"/>
              <a:gd name="connsiteX14" fmla="*/ 1163604 w 2287608"/>
              <a:gd name="connsiteY14" fmla="*/ 1940554 h 3232926"/>
              <a:gd name="connsiteX15" fmla="*/ 1143804 w 2287608"/>
              <a:gd name="connsiteY15" fmla="*/ 1922558 h 3232926"/>
              <a:gd name="connsiteX16" fmla="*/ 1140312 w 2287608"/>
              <a:gd name="connsiteY16" fmla="*/ 1494239 h 3232926"/>
              <a:gd name="connsiteX17" fmla="*/ 1134813 w 2287608"/>
              <a:gd name="connsiteY17" fmla="*/ 1497413 h 3232926"/>
              <a:gd name="connsiteX18" fmla="*/ 1109328 w 2287608"/>
              <a:gd name="connsiteY18" fmla="*/ 1489264 h 3232926"/>
              <a:gd name="connsiteX19" fmla="*/ 428947 w 2287608"/>
              <a:gd name="connsiteY19" fmla="*/ 1578838 h 3232926"/>
              <a:gd name="connsiteX20" fmla="*/ 11185 w 2287608"/>
              <a:gd name="connsiteY20" fmla="*/ 2123278 h 3232926"/>
              <a:gd name="connsiteX21" fmla="*/ 5499 w 2287608"/>
              <a:gd name="connsiteY21" fmla="*/ 2149423 h 3232926"/>
              <a:gd name="connsiteX22" fmla="*/ 0 w 2287608"/>
              <a:gd name="connsiteY22" fmla="*/ 2152597 h 3232926"/>
              <a:gd name="connsiteX23" fmla="*/ 4497 w 2287608"/>
              <a:gd name="connsiteY23" fmla="*/ 2154035 h 3232926"/>
              <a:gd name="connsiteX24" fmla="*/ 3493 w 2287608"/>
              <a:gd name="connsiteY24" fmla="*/ 2158648 h 3232926"/>
              <a:gd name="connsiteX25" fmla="*/ 8992 w 2287608"/>
              <a:gd name="connsiteY25" fmla="*/ 2155473 h 3232926"/>
              <a:gd name="connsiteX26" fmla="*/ 34477 w 2287608"/>
              <a:gd name="connsiteY26" fmla="*/ 2163622 h 3232926"/>
              <a:gd name="connsiteX27" fmla="*/ 290620 w 2287608"/>
              <a:gd name="connsiteY27" fmla="*/ 2194022 h 3232926"/>
              <a:gd name="connsiteX28" fmla="*/ 714858 w 2287608"/>
              <a:gd name="connsiteY28" fmla="*/ 2074049 h 3232926"/>
              <a:gd name="connsiteX29" fmla="*/ 1132621 w 2287608"/>
              <a:gd name="connsiteY29" fmla="*/ 1529609 h 3232926"/>
              <a:gd name="connsiteX30" fmla="*/ 1138305 w 2287608"/>
              <a:gd name="connsiteY30" fmla="*/ 1503464 h 3232926"/>
              <a:gd name="connsiteX31" fmla="*/ 1143804 w 2287608"/>
              <a:gd name="connsiteY31" fmla="*/ 1500289 h 3232926"/>
              <a:gd name="connsiteX32" fmla="*/ 1139308 w 2287608"/>
              <a:gd name="connsiteY32" fmla="*/ 1498852 h 3232926"/>
              <a:gd name="connsiteX33" fmla="*/ 2069415 w 2287608"/>
              <a:gd name="connsiteY33" fmla="*/ 1747063 h 3232926"/>
              <a:gd name="connsiteX34" fmla="*/ 1858661 w 2287608"/>
              <a:gd name="connsiteY34" fmla="*/ 1578837 h 3232926"/>
              <a:gd name="connsiteX35" fmla="*/ 1178281 w 2287608"/>
              <a:gd name="connsiteY35" fmla="*/ 1489263 h 3232926"/>
              <a:gd name="connsiteX36" fmla="*/ 1152796 w 2287608"/>
              <a:gd name="connsiteY36" fmla="*/ 1497412 h 3232926"/>
              <a:gd name="connsiteX37" fmla="*/ 1147297 w 2287608"/>
              <a:gd name="connsiteY37" fmla="*/ 1494238 h 3232926"/>
              <a:gd name="connsiteX38" fmla="*/ 1148300 w 2287608"/>
              <a:gd name="connsiteY38" fmla="*/ 1498851 h 3232926"/>
              <a:gd name="connsiteX39" fmla="*/ 1143804 w 2287608"/>
              <a:gd name="connsiteY39" fmla="*/ 1500288 h 3232926"/>
              <a:gd name="connsiteX40" fmla="*/ 1149304 w 2287608"/>
              <a:gd name="connsiteY40" fmla="*/ 1503463 h 3232926"/>
              <a:gd name="connsiteX41" fmla="*/ 1154988 w 2287608"/>
              <a:gd name="connsiteY41" fmla="*/ 1529608 h 3232926"/>
              <a:gd name="connsiteX42" fmla="*/ 1572751 w 2287608"/>
              <a:gd name="connsiteY42" fmla="*/ 2074048 h 3232926"/>
              <a:gd name="connsiteX43" fmla="*/ 1996989 w 2287608"/>
              <a:gd name="connsiteY43" fmla="*/ 2194021 h 3232926"/>
              <a:gd name="connsiteX44" fmla="*/ 2253131 w 2287608"/>
              <a:gd name="connsiteY44" fmla="*/ 2163621 h 3232926"/>
              <a:gd name="connsiteX45" fmla="*/ 2278616 w 2287608"/>
              <a:gd name="connsiteY45" fmla="*/ 2155472 h 3232926"/>
              <a:gd name="connsiteX46" fmla="*/ 2284115 w 2287608"/>
              <a:gd name="connsiteY46" fmla="*/ 2158647 h 3232926"/>
              <a:gd name="connsiteX47" fmla="*/ 2283112 w 2287608"/>
              <a:gd name="connsiteY47" fmla="*/ 2154034 h 3232926"/>
              <a:gd name="connsiteX48" fmla="*/ 2287608 w 2287608"/>
              <a:gd name="connsiteY48" fmla="*/ 2152596 h 3232926"/>
              <a:gd name="connsiteX49" fmla="*/ 2282109 w 2287608"/>
              <a:gd name="connsiteY49" fmla="*/ 2149422 h 3232926"/>
              <a:gd name="connsiteX50" fmla="*/ 2276424 w 2287608"/>
              <a:gd name="connsiteY50" fmla="*/ 2123277 h 3232926"/>
              <a:gd name="connsiteX51" fmla="*/ 2069415 w 2287608"/>
              <a:gd name="connsiteY51" fmla="*/ 1747063 h 3232926"/>
              <a:gd name="connsiteX52" fmla="*/ 1140311 w 2287608"/>
              <a:gd name="connsiteY52" fmla="*/ 779689 h 3232926"/>
              <a:gd name="connsiteX53" fmla="*/ 1134812 w 2287608"/>
              <a:gd name="connsiteY53" fmla="*/ 782863 h 3232926"/>
              <a:gd name="connsiteX54" fmla="*/ 1109328 w 2287608"/>
              <a:gd name="connsiteY54" fmla="*/ 774714 h 3232926"/>
              <a:gd name="connsiteX55" fmla="*/ 428947 w 2287608"/>
              <a:gd name="connsiteY55" fmla="*/ 864288 h 3232926"/>
              <a:gd name="connsiteX56" fmla="*/ 11185 w 2287608"/>
              <a:gd name="connsiteY56" fmla="*/ 1408728 h 3232926"/>
              <a:gd name="connsiteX57" fmla="*/ 5499 w 2287608"/>
              <a:gd name="connsiteY57" fmla="*/ 1434873 h 3232926"/>
              <a:gd name="connsiteX58" fmla="*/ 0 w 2287608"/>
              <a:gd name="connsiteY58" fmla="*/ 1438047 h 3232926"/>
              <a:gd name="connsiteX59" fmla="*/ 4497 w 2287608"/>
              <a:gd name="connsiteY59" fmla="*/ 1439485 h 3232926"/>
              <a:gd name="connsiteX60" fmla="*/ 3493 w 2287608"/>
              <a:gd name="connsiteY60" fmla="*/ 1444098 h 3232926"/>
              <a:gd name="connsiteX61" fmla="*/ 8992 w 2287608"/>
              <a:gd name="connsiteY61" fmla="*/ 1440923 h 3232926"/>
              <a:gd name="connsiteX62" fmla="*/ 34477 w 2287608"/>
              <a:gd name="connsiteY62" fmla="*/ 1449072 h 3232926"/>
              <a:gd name="connsiteX63" fmla="*/ 290620 w 2287608"/>
              <a:gd name="connsiteY63" fmla="*/ 1479472 h 3232926"/>
              <a:gd name="connsiteX64" fmla="*/ 714858 w 2287608"/>
              <a:gd name="connsiteY64" fmla="*/ 1359499 h 3232926"/>
              <a:gd name="connsiteX65" fmla="*/ 1132621 w 2287608"/>
              <a:gd name="connsiteY65" fmla="*/ 815059 h 3232926"/>
              <a:gd name="connsiteX66" fmla="*/ 1138305 w 2287608"/>
              <a:gd name="connsiteY66" fmla="*/ 788914 h 3232926"/>
              <a:gd name="connsiteX67" fmla="*/ 1143805 w 2287608"/>
              <a:gd name="connsiteY67" fmla="*/ 785739 h 3232926"/>
              <a:gd name="connsiteX68" fmla="*/ 1139308 w 2287608"/>
              <a:gd name="connsiteY68" fmla="*/ 784302 h 3232926"/>
              <a:gd name="connsiteX69" fmla="*/ 2069415 w 2287608"/>
              <a:gd name="connsiteY69" fmla="*/ 1032514 h 3232926"/>
              <a:gd name="connsiteX70" fmla="*/ 1858661 w 2287608"/>
              <a:gd name="connsiteY70" fmla="*/ 864289 h 3232926"/>
              <a:gd name="connsiteX71" fmla="*/ 1178281 w 2287608"/>
              <a:gd name="connsiteY71" fmla="*/ 774715 h 3232926"/>
              <a:gd name="connsiteX72" fmla="*/ 1152796 w 2287608"/>
              <a:gd name="connsiteY72" fmla="*/ 782864 h 3232926"/>
              <a:gd name="connsiteX73" fmla="*/ 1147297 w 2287608"/>
              <a:gd name="connsiteY73" fmla="*/ 779690 h 3232926"/>
              <a:gd name="connsiteX74" fmla="*/ 1148300 w 2287608"/>
              <a:gd name="connsiteY74" fmla="*/ 784303 h 3232926"/>
              <a:gd name="connsiteX75" fmla="*/ 1143804 w 2287608"/>
              <a:gd name="connsiteY75" fmla="*/ 785740 h 3232926"/>
              <a:gd name="connsiteX76" fmla="*/ 1149304 w 2287608"/>
              <a:gd name="connsiteY76" fmla="*/ 788915 h 3232926"/>
              <a:gd name="connsiteX77" fmla="*/ 1154988 w 2287608"/>
              <a:gd name="connsiteY77" fmla="*/ 815060 h 3232926"/>
              <a:gd name="connsiteX78" fmla="*/ 1572751 w 2287608"/>
              <a:gd name="connsiteY78" fmla="*/ 1359500 h 3232926"/>
              <a:gd name="connsiteX79" fmla="*/ 1996989 w 2287608"/>
              <a:gd name="connsiteY79" fmla="*/ 1479473 h 3232926"/>
              <a:gd name="connsiteX80" fmla="*/ 2253131 w 2287608"/>
              <a:gd name="connsiteY80" fmla="*/ 1449073 h 3232926"/>
              <a:gd name="connsiteX81" fmla="*/ 2278616 w 2287608"/>
              <a:gd name="connsiteY81" fmla="*/ 1440924 h 3232926"/>
              <a:gd name="connsiteX82" fmla="*/ 2284115 w 2287608"/>
              <a:gd name="connsiteY82" fmla="*/ 1444099 h 3232926"/>
              <a:gd name="connsiteX83" fmla="*/ 2283112 w 2287608"/>
              <a:gd name="connsiteY83" fmla="*/ 1439486 h 3232926"/>
              <a:gd name="connsiteX84" fmla="*/ 2287608 w 2287608"/>
              <a:gd name="connsiteY84" fmla="*/ 1438048 h 3232926"/>
              <a:gd name="connsiteX85" fmla="*/ 2282109 w 2287608"/>
              <a:gd name="connsiteY85" fmla="*/ 1434874 h 3232926"/>
              <a:gd name="connsiteX86" fmla="*/ 2276424 w 2287608"/>
              <a:gd name="connsiteY86" fmla="*/ 1408729 h 3232926"/>
              <a:gd name="connsiteX87" fmla="*/ 2069415 w 2287608"/>
              <a:gd name="connsiteY87" fmla="*/ 1032514 h 3232926"/>
              <a:gd name="connsiteX88" fmla="*/ 1140311 w 2287608"/>
              <a:gd name="connsiteY88" fmla="*/ 35676 h 3232926"/>
              <a:gd name="connsiteX89" fmla="*/ 1134812 w 2287608"/>
              <a:gd name="connsiteY89" fmla="*/ 38850 h 3232926"/>
              <a:gd name="connsiteX90" fmla="*/ 1109328 w 2287608"/>
              <a:gd name="connsiteY90" fmla="*/ 30701 h 3232926"/>
              <a:gd name="connsiteX91" fmla="*/ 428948 w 2287608"/>
              <a:gd name="connsiteY91" fmla="*/ 120275 h 3232926"/>
              <a:gd name="connsiteX92" fmla="*/ 11185 w 2287608"/>
              <a:gd name="connsiteY92" fmla="*/ 664715 h 3232926"/>
              <a:gd name="connsiteX93" fmla="*/ 5499 w 2287608"/>
              <a:gd name="connsiteY93" fmla="*/ 690860 h 3232926"/>
              <a:gd name="connsiteX94" fmla="*/ 0 w 2287608"/>
              <a:gd name="connsiteY94" fmla="*/ 694034 h 3232926"/>
              <a:gd name="connsiteX95" fmla="*/ 4497 w 2287608"/>
              <a:gd name="connsiteY95" fmla="*/ 695472 h 3232926"/>
              <a:gd name="connsiteX96" fmla="*/ 3493 w 2287608"/>
              <a:gd name="connsiteY96" fmla="*/ 700085 h 3232926"/>
              <a:gd name="connsiteX97" fmla="*/ 8992 w 2287608"/>
              <a:gd name="connsiteY97" fmla="*/ 696910 h 3232926"/>
              <a:gd name="connsiteX98" fmla="*/ 34477 w 2287608"/>
              <a:gd name="connsiteY98" fmla="*/ 705059 h 3232926"/>
              <a:gd name="connsiteX99" fmla="*/ 290620 w 2287608"/>
              <a:gd name="connsiteY99" fmla="*/ 735459 h 3232926"/>
              <a:gd name="connsiteX100" fmla="*/ 714857 w 2287608"/>
              <a:gd name="connsiteY100" fmla="*/ 615486 h 3232926"/>
              <a:gd name="connsiteX101" fmla="*/ 1132621 w 2287608"/>
              <a:gd name="connsiteY101" fmla="*/ 71046 h 3232926"/>
              <a:gd name="connsiteX102" fmla="*/ 1138305 w 2287608"/>
              <a:gd name="connsiteY102" fmla="*/ 44901 h 3232926"/>
              <a:gd name="connsiteX103" fmla="*/ 1143805 w 2287608"/>
              <a:gd name="connsiteY103" fmla="*/ 41726 h 3232926"/>
              <a:gd name="connsiteX104" fmla="*/ 1139308 w 2287608"/>
              <a:gd name="connsiteY104" fmla="*/ 40289 h 3232926"/>
              <a:gd name="connsiteX105" fmla="*/ 2069415 w 2287608"/>
              <a:gd name="connsiteY105" fmla="*/ 288501 h 3232926"/>
              <a:gd name="connsiteX106" fmla="*/ 1858661 w 2287608"/>
              <a:gd name="connsiteY106" fmla="*/ 120276 h 3232926"/>
              <a:gd name="connsiteX107" fmla="*/ 1178281 w 2287608"/>
              <a:gd name="connsiteY107" fmla="*/ 30702 h 3232926"/>
              <a:gd name="connsiteX108" fmla="*/ 1152796 w 2287608"/>
              <a:gd name="connsiteY108" fmla="*/ 38850 h 3232926"/>
              <a:gd name="connsiteX109" fmla="*/ 1147297 w 2287608"/>
              <a:gd name="connsiteY109" fmla="*/ 35676 h 3232926"/>
              <a:gd name="connsiteX110" fmla="*/ 1148300 w 2287608"/>
              <a:gd name="connsiteY110" fmla="*/ 40290 h 3232926"/>
              <a:gd name="connsiteX111" fmla="*/ 1143804 w 2287608"/>
              <a:gd name="connsiteY111" fmla="*/ 41727 h 3232926"/>
              <a:gd name="connsiteX112" fmla="*/ 1149304 w 2287608"/>
              <a:gd name="connsiteY112" fmla="*/ 44901 h 3232926"/>
              <a:gd name="connsiteX113" fmla="*/ 1154988 w 2287608"/>
              <a:gd name="connsiteY113" fmla="*/ 71046 h 3232926"/>
              <a:gd name="connsiteX114" fmla="*/ 1572751 w 2287608"/>
              <a:gd name="connsiteY114" fmla="*/ 615486 h 3232926"/>
              <a:gd name="connsiteX115" fmla="*/ 1996989 w 2287608"/>
              <a:gd name="connsiteY115" fmla="*/ 735460 h 3232926"/>
              <a:gd name="connsiteX116" fmla="*/ 2253131 w 2287608"/>
              <a:gd name="connsiteY116" fmla="*/ 705060 h 3232926"/>
              <a:gd name="connsiteX117" fmla="*/ 2278616 w 2287608"/>
              <a:gd name="connsiteY117" fmla="*/ 696911 h 3232926"/>
              <a:gd name="connsiteX118" fmla="*/ 2284115 w 2287608"/>
              <a:gd name="connsiteY118" fmla="*/ 700086 h 3232926"/>
              <a:gd name="connsiteX119" fmla="*/ 2283112 w 2287608"/>
              <a:gd name="connsiteY119" fmla="*/ 695473 h 3232926"/>
              <a:gd name="connsiteX120" fmla="*/ 2287608 w 2287608"/>
              <a:gd name="connsiteY120" fmla="*/ 694035 h 3232926"/>
              <a:gd name="connsiteX121" fmla="*/ 2282109 w 2287608"/>
              <a:gd name="connsiteY121" fmla="*/ 690860 h 3232926"/>
              <a:gd name="connsiteX122" fmla="*/ 2276424 w 2287608"/>
              <a:gd name="connsiteY122" fmla="*/ 664716 h 3232926"/>
              <a:gd name="connsiteX123" fmla="*/ 2069415 w 2287608"/>
              <a:gd name="connsiteY123" fmla="*/ 288501 h 32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87608" h="3232926">
                <a:moveTo>
                  <a:pt x="1143804" y="1916209"/>
                </a:moveTo>
                <a:lnTo>
                  <a:pt x="1140311" y="1919384"/>
                </a:lnTo>
                <a:lnTo>
                  <a:pt x="1136818" y="1916209"/>
                </a:lnTo>
                <a:lnTo>
                  <a:pt x="1136818" y="1922559"/>
                </a:lnTo>
                <a:lnTo>
                  <a:pt x="1117018" y="1940554"/>
                </a:lnTo>
                <a:cubicBezTo>
                  <a:pt x="954760" y="2102813"/>
                  <a:pt x="854401" y="2326970"/>
                  <a:pt x="854401" y="2574568"/>
                </a:cubicBezTo>
                <a:cubicBezTo>
                  <a:pt x="854401" y="2822165"/>
                  <a:pt x="954760" y="3046323"/>
                  <a:pt x="1117018" y="3208581"/>
                </a:cubicBezTo>
                <a:lnTo>
                  <a:pt x="1136818" y="3226577"/>
                </a:lnTo>
                <a:lnTo>
                  <a:pt x="1136818" y="3232926"/>
                </a:lnTo>
                <a:lnTo>
                  <a:pt x="1140311" y="3229751"/>
                </a:lnTo>
                <a:lnTo>
                  <a:pt x="1143804" y="3232926"/>
                </a:lnTo>
                <a:lnTo>
                  <a:pt x="1143804" y="3226577"/>
                </a:lnTo>
                <a:lnTo>
                  <a:pt x="1163604" y="3208581"/>
                </a:lnTo>
                <a:cubicBezTo>
                  <a:pt x="1325862" y="3046323"/>
                  <a:pt x="1426221" y="2822165"/>
                  <a:pt x="1426221" y="2574567"/>
                </a:cubicBezTo>
                <a:cubicBezTo>
                  <a:pt x="1426221" y="2326970"/>
                  <a:pt x="1325862" y="2102812"/>
                  <a:pt x="1163604" y="1940554"/>
                </a:cubicBezTo>
                <a:lnTo>
                  <a:pt x="1143804" y="1922558"/>
                </a:lnTo>
                <a:close/>
                <a:moveTo>
                  <a:pt x="1140312" y="1494239"/>
                </a:moveTo>
                <a:lnTo>
                  <a:pt x="1134813" y="1497413"/>
                </a:lnTo>
                <a:lnTo>
                  <a:pt x="1109328" y="1489264"/>
                </a:lnTo>
                <a:cubicBezTo>
                  <a:pt x="887680" y="1429874"/>
                  <a:pt x="643374" y="1455039"/>
                  <a:pt x="428947" y="1578838"/>
                </a:cubicBezTo>
                <a:cubicBezTo>
                  <a:pt x="214522" y="1702637"/>
                  <a:pt x="70575" y="1901629"/>
                  <a:pt x="11185" y="2123278"/>
                </a:cubicBezTo>
                <a:lnTo>
                  <a:pt x="5499" y="2149423"/>
                </a:lnTo>
                <a:lnTo>
                  <a:pt x="0" y="2152597"/>
                </a:lnTo>
                <a:lnTo>
                  <a:pt x="4497" y="2154035"/>
                </a:lnTo>
                <a:lnTo>
                  <a:pt x="3493" y="2158648"/>
                </a:lnTo>
                <a:lnTo>
                  <a:pt x="8992" y="2155473"/>
                </a:lnTo>
                <a:lnTo>
                  <a:pt x="34477" y="2163622"/>
                </a:lnTo>
                <a:cubicBezTo>
                  <a:pt x="117596" y="2185894"/>
                  <a:pt x="203900" y="2196274"/>
                  <a:pt x="290620" y="2194022"/>
                </a:cubicBezTo>
                <a:cubicBezTo>
                  <a:pt x="435153" y="2190268"/>
                  <a:pt x="580841" y="2151423"/>
                  <a:pt x="714858" y="2074049"/>
                </a:cubicBezTo>
                <a:cubicBezTo>
                  <a:pt x="929283" y="1950250"/>
                  <a:pt x="1073230" y="1751258"/>
                  <a:pt x="1132621" y="1529609"/>
                </a:cubicBezTo>
                <a:lnTo>
                  <a:pt x="1138305" y="1503464"/>
                </a:lnTo>
                <a:lnTo>
                  <a:pt x="1143804" y="1500289"/>
                </a:lnTo>
                <a:lnTo>
                  <a:pt x="1139308" y="1498852"/>
                </a:lnTo>
                <a:close/>
                <a:moveTo>
                  <a:pt x="2069415" y="1747063"/>
                </a:moveTo>
                <a:cubicBezTo>
                  <a:pt x="2009570" y="1682261"/>
                  <a:pt x="1939071" y="1625262"/>
                  <a:pt x="1858661" y="1578837"/>
                </a:cubicBezTo>
                <a:cubicBezTo>
                  <a:pt x="1644235" y="1455038"/>
                  <a:pt x="1399929" y="1429873"/>
                  <a:pt x="1178281" y="1489263"/>
                </a:cubicBezTo>
                <a:lnTo>
                  <a:pt x="1152796" y="1497412"/>
                </a:lnTo>
                <a:lnTo>
                  <a:pt x="1147297" y="1494238"/>
                </a:lnTo>
                <a:lnTo>
                  <a:pt x="1148300" y="1498851"/>
                </a:lnTo>
                <a:lnTo>
                  <a:pt x="1143804" y="1500288"/>
                </a:lnTo>
                <a:lnTo>
                  <a:pt x="1149304" y="1503463"/>
                </a:lnTo>
                <a:lnTo>
                  <a:pt x="1154988" y="1529608"/>
                </a:lnTo>
                <a:cubicBezTo>
                  <a:pt x="1214379" y="1751257"/>
                  <a:pt x="1358325" y="1950249"/>
                  <a:pt x="1572751" y="2074048"/>
                </a:cubicBezTo>
                <a:cubicBezTo>
                  <a:pt x="1706767" y="2151422"/>
                  <a:pt x="1852455" y="2190267"/>
                  <a:pt x="1996989" y="2194021"/>
                </a:cubicBezTo>
                <a:cubicBezTo>
                  <a:pt x="2083709" y="2196273"/>
                  <a:pt x="2170013" y="2185893"/>
                  <a:pt x="2253131" y="2163621"/>
                </a:cubicBezTo>
                <a:lnTo>
                  <a:pt x="2278616" y="2155472"/>
                </a:lnTo>
                <a:lnTo>
                  <a:pt x="2284115" y="2158647"/>
                </a:lnTo>
                <a:lnTo>
                  <a:pt x="2283112" y="2154034"/>
                </a:lnTo>
                <a:lnTo>
                  <a:pt x="2287608" y="2152596"/>
                </a:lnTo>
                <a:lnTo>
                  <a:pt x="2282109" y="2149422"/>
                </a:lnTo>
                <a:lnTo>
                  <a:pt x="2276424" y="2123277"/>
                </a:lnTo>
                <a:cubicBezTo>
                  <a:pt x="2239306" y="1984747"/>
                  <a:pt x="2169157" y="1855067"/>
                  <a:pt x="2069415" y="1747063"/>
                </a:cubicBezTo>
                <a:close/>
                <a:moveTo>
                  <a:pt x="1140311" y="779689"/>
                </a:moveTo>
                <a:lnTo>
                  <a:pt x="1134812" y="782863"/>
                </a:lnTo>
                <a:lnTo>
                  <a:pt x="1109328" y="774714"/>
                </a:lnTo>
                <a:cubicBezTo>
                  <a:pt x="887679" y="715324"/>
                  <a:pt x="643374" y="740489"/>
                  <a:pt x="428947" y="864288"/>
                </a:cubicBezTo>
                <a:cubicBezTo>
                  <a:pt x="214522" y="988087"/>
                  <a:pt x="70575" y="1187079"/>
                  <a:pt x="11185" y="1408728"/>
                </a:cubicBezTo>
                <a:lnTo>
                  <a:pt x="5499" y="1434873"/>
                </a:lnTo>
                <a:lnTo>
                  <a:pt x="0" y="1438047"/>
                </a:lnTo>
                <a:lnTo>
                  <a:pt x="4497" y="1439485"/>
                </a:lnTo>
                <a:lnTo>
                  <a:pt x="3493" y="1444098"/>
                </a:lnTo>
                <a:lnTo>
                  <a:pt x="8992" y="1440923"/>
                </a:lnTo>
                <a:lnTo>
                  <a:pt x="34477" y="1449072"/>
                </a:lnTo>
                <a:cubicBezTo>
                  <a:pt x="117595" y="1471344"/>
                  <a:pt x="203900" y="1481724"/>
                  <a:pt x="290620" y="1479472"/>
                </a:cubicBezTo>
                <a:cubicBezTo>
                  <a:pt x="435154" y="1475718"/>
                  <a:pt x="580841" y="1436873"/>
                  <a:pt x="714858" y="1359499"/>
                </a:cubicBezTo>
                <a:cubicBezTo>
                  <a:pt x="929284" y="1235700"/>
                  <a:pt x="1073229" y="1036708"/>
                  <a:pt x="1132621" y="815059"/>
                </a:cubicBezTo>
                <a:lnTo>
                  <a:pt x="1138305" y="788914"/>
                </a:lnTo>
                <a:lnTo>
                  <a:pt x="1143805" y="785739"/>
                </a:lnTo>
                <a:lnTo>
                  <a:pt x="1139308" y="784302"/>
                </a:lnTo>
                <a:close/>
                <a:moveTo>
                  <a:pt x="2069415" y="1032514"/>
                </a:moveTo>
                <a:cubicBezTo>
                  <a:pt x="2009570" y="967712"/>
                  <a:pt x="1939071" y="910714"/>
                  <a:pt x="1858661" y="864289"/>
                </a:cubicBezTo>
                <a:cubicBezTo>
                  <a:pt x="1644235" y="740490"/>
                  <a:pt x="1399929" y="715325"/>
                  <a:pt x="1178281" y="774715"/>
                </a:cubicBezTo>
                <a:lnTo>
                  <a:pt x="1152796" y="782864"/>
                </a:lnTo>
                <a:lnTo>
                  <a:pt x="1147297" y="779690"/>
                </a:lnTo>
                <a:lnTo>
                  <a:pt x="1148300" y="784303"/>
                </a:lnTo>
                <a:lnTo>
                  <a:pt x="1143804" y="785740"/>
                </a:lnTo>
                <a:lnTo>
                  <a:pt x="1149304" y="788915"/>
                </a:lnTo>
                <a:lnTo>
                  <a:pt x="1154988" y="815060"/>
                </a:lnTo>
                <a:cubicBezTo>
                  <a:pt x="1214379" y="1036709"/>
                  <a:pt x="1358325" y="1235701"/>
                  <a:pt x="1572751" y="1359500"/>
                </a:cubicBezTo>
                <a:cubicBezTo>
                  <a:pt x="1706767" y="1436874"/>
                  <a:pt x="1852455" y="1475719"/>
                  <a:pt x="1996989" y="1479473"/>
                </a:cubicBezTo>
                <a:cubicBezTo>
                  <a:pt x="2083709" y="1481725"/>
                  <a:pt x="2170013" y="1471345"/>
                  <a:pt x="2253131" y="1449073"/>
                </a:cubicBezTo>
                <a:lnTo>
                  <a:pt x="2278616" y="1440924"/>
                </a:lnTo>
                <a:lnTo>
                  <a:pt x="2284115" y="1444099"/>
                </a:lnTo>
                <a:lnTo>
                  <a:pt x="2283112" y="1439486"/>
                </a:lnTo>
                <a:lnTo>
                  <a:pt x="2287608" y="1438048"/>
                </a:lnTo>
                <a:lnTo>
                  <a:pt x="2282109" y="1434874"/>
                </a:lnTo>
                <a:lnTo>
                  <a:pt x="2276424" y="1408729"/>
                </a:lnTo>
                <a:cubicBezTo>
                  <a:pt x="2239306" y="1270198"/>
                  <a:pt x="2169157" y="1140518"/>
                  <a:pt x="2069415" y="1032514"/>
                </a:cubicBezTo>
                <a:close/>
                <a:moveTo>
                  <a:pt x="1140311" y="35676"/>
                </a:moveTo>
                <a:lnTo>
                  <a:pt x="1134812" y="38850"/>
                </a:lnTo>
                <a:lnTo>
                  <a:pt x="1109328" y="30701"/>
                </a:lnTo>
                <a:cubicBezTo>
                  <a:pt x="887679" y="-28689"/>
                  <a:pt x="643374" y="-3524"/>
                  <a:pt x="428948" y="120275"/>
                </a:cubicBezTo>
                <a:cubicBezTo>
                  <a:pt x="214521" y="244074"/>
                  <a:pt x="70575" y="443066"/>
                  <a:pt x="11185" y="664715"/>
                </a:cubicBezTo>
                <a:lnTo>
                  <a:pt x="5499" y="690860"/>
                </a:lnTo>
                <a:lnTo>
                  <a:pt x="0" y="694034"/>
                </a:lnTo>
                <a:lnTo>
                  <a:pt x="4497" y="695472"/>
                </a:lnTo>
                <a:lnTo>
                  <a:pt x="3493" y="700085"/>
                </a:lnTo>
                <a:lnTo>
                  <a:pt x="8992" y="696910"/>
                </a:lnTo>
                <a:lnTo>
                  <a:pt x="34477" y="705059"/>
                </a:lnTo>
                <a:cubicBezTo>
                  <a:pt x="117595" y="727331"/>
                  <a:pt x="203900" y="737711"/>
                  <a:pt x="290620" y="735459"/>
                </a:cubicBezTo>
                <a:cubicBezTo>
                  <a:pt x="435154" y="731705"/>
                  <a:pt x="580841" y="692860"/>
                  <a:pt x="714857" y="615486"/>
                </a:cubicBezTo>
                <a:cubicBezTo>
                  <a:pt x="929284" y="491687"/>
                  <a:pt x="1073229" y="292695"/>
                  <a:pt x="1132621" y="71046"/>
                </a:cubicBezTo>
                <a:lnTo>
                  <a:pt x="1138305" y="44901"/>
                </a:lnTo>
                <a:lnTo>
                  <a:pt x="1143805" y="41726"/>
                </a:lnTo>
                <a:lnTo>
                  <a:pt x="1139308" y="40289"/>
                </a:lnTo>
                <a:close/>
                <a:moveTo>
                  <a:pt x="2069415" y="288501"/>
                </a:moveTo>
                <a:cubicBezTo>
                  <a:pt x="2009570" y="223699"/>
                  <a:pt x="1939071" y="166700"/>
                  <a:pt x="1858661" y="120276"/>
                </a:cubicBezTo>
                <a:cubicBezTo>
                  <a:pt x="1644235" y="-3523"/>
                  <a:pt x="1399929" y="-28688"/>
                  <a:pt x="1178281" y="30702"/>
                </a:cubicBezTo>
                <a:lnTo>
                  <a:pt x="1152796" y="38850"/>
                </a:lnTo>
                <a:lnTo>
                  <a:pt x="1147297" y="35676"/>
                </a:lnTo>
                <a:lnTo>
                  <a:pt x="1148300" y="40290"/>
                </a:lnTo>
                <a:lnTo>
                  <a:pt x="1143804" y="41727"/>
                </a:lnTo>
                <a:lnTo>
                  <a:pt x="1149304" y="44901"/>
                </a:lnTo>
                <a:lnTo>
                  <a:pt x="1154988" y="71046"/>
                </a:lnTo>
                <a:cubicBezTo>
                  <a:pt x="1214379" y="292695"/>
                  <a:pt x="1358325" y="491688"/>
                  <a:pt x="1572751" y="615486"/>
                </a:cubicBezTo>
                <a:cubicBezTo>
                  <a:pt x="1706767" y="692860"/>
                  <a:pt x="1852455" y="731705"/>
                  <a:pt x="1996989" y="735460"/>
                </a:cubicBezTo>
                <a:cubicBezTo>
                  <a:pt x="2083709" y="737712"/>
                  <a:pt x="2170013" y="727332"/>
                  <a:pt x="2253131" y="705060"/>
                </a:cubicBezTo>
                <a:lnTo>
                  <a:pt x="2278616" y="696911"/>
                </a:lnTo>
                <a:lnTo>
                  <a:pt x="2284115" y="700086"/>
                </a:lnTo>
                <a:lnTo>
                  <a:pt x="2283112" y="695473"/>
                </a:lnTo>
                <a:lnTo>
                  <a:pt x="2287608" y="694035"/>
                </a:lnTo>
                <a:lnTo>
                  <a:pt x="2282109" y="690860"/>
                </a:lnTo>
                <a:lnTo>
                  <a:pt x="2276424" y="664716"/>
                </a:lnTo>
                <a:cubicBezTo>
                  <a:pt x="2239306" y="526185"/>
                  <a:pt x="2169157" y="396505"/>
                  <a:pt x="2069415" y="288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C46C823-4AEE-4D15-A7B7-556599F864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8100000" flipV="1">
            <a:off x="521489" y="5639014"/>
            <a:ext cx="865742" cy="628383"/>
            <a:chOff x="558167" y="958515"/>
            <a:chExt cx="865742" cy="628383"/>
          </a:xfrm>
          <a:solidFill>
            <a:schemeClr val="accent3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FE368E1-8B21-487B-879D-A96309199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>
              <a:off x="558167" y="1122160"/>
              <a:ext cx="464738" cy="464738"/>
            </a:xfrm>
            <a:custGeom>
              <a:avLst/>
              <a:gdLst>
                <a:gd name="connsiteX0" fmla="*/ 446142 w 464738"/>
                <a:gd name="connsiteY0" fmla="*/ 464738 h 464738"/>
                <a:gd name="connsiteX1" fmla="*/ 130673 w 464738"/>
                <a:gd name="connsiteY1" fmla="*/ 334066 h 464738"/>
                <a:gd name="connsiteX2" fmla="*/ 0 w 464738"/>
                <a:gd name="connsiteY2" fmla="*/ 18596 h 464738"/>
                <a:gd name="connsiteX3" fmla="*/ 836 w 464738"/>
                <a:gd name="connsiteY3" fmla="*/ 1089 h 464738"/>
                <a:gd name="connsiteX4" fmla="*/ 606 w 464738"/>
                <a:gd name="connsiteY4" fmla="*/ 859 h 464738"/>
                <a:gd name="connsiteX5" fmla="*/ 848 w 464738"/>
                <a:gd name="connsiteY5" fmla="*/ 848 h 464738"/>
                <a:gd name="connsiteX6" fmla="*/ 859 w 464738"/>
                <a:gd name="connsiteY6" fmla="*/ 606 h 464738"/>
                <a:gd name="connsiteX7" fmla="*/ 1089 w 464738"/>
                <a:gd name="connsiteY7" fmla="*/ 836 h 464738"/>
                <a:gd name="connsiteX8" fmla="*/ 18596 w 464738"/>
                <a:gd name="connsiteY8" fmla="*/ 0 h 464738"/>
                <a:gd name="connsiteX9" fmla="*/ 334066 w 464738"/>
                <a:gd name="connsiteY9" fmla="*/ 130672 h 464738"/>
                <a:gd name="connsiteX10" fmla="*/ 464738 w 464738"/>
                <a:gd name="connsiteY10" fmla="*/ 446142 h 464738"/>
                <a:gd name="connsiteX11" fmla="*/ 463902 w 464738"/>
                <a:gd name="connsiteY11" fmla="*/ 463650 h 464738"/>
                <a:gd name="connsiteX12" fmla="*/ 464132 w 464738"/>
                <a:gd name="connsiteY12" fmla="*/ 463880 h 464738"/>
                <a:gd name="connsiteX13" fmla="*/ 463891 w 464738"/>
                <a:gd name="connsiteY13" fmla="*/ 463892 h 464738"/>
                <a:gd name="connsiteX14" fmla="*/ 463879 w 464738"/>
                <a:gd name="connsiteY14" fmla="*/ 464132 h 464738"/>
                <a:gd name="connsiteX15" fmla="*/ 463650 w 464738"/>
                <a:gd name="connsiteY15" fmla="*/ 463903 h 4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8" h="464738">
                  <a:moveTo>
                    <a:pt x="446142" y="464738"/>
                  </a:moveTo>
                  <a:cubicBezTo>
                    <a:pt x="331965" y="464738"/>
                    <a:pt x="217787" y="421181"/>
                    <a:pt x="130673" y="334066"/>
                  </a:cubicBezTo>
                  <a:cubicBezTo>
                    <a:pt x="43558" y="246952"/>
                    <a:pt x="1" y="132774"/>
                    <a:pt x="0" y="18596"/>
                  </a:cubicBezTo>
                  <a:lnTo>
                    <a:pt x="836" y="1089"/>
                  </a:lnTo>
                  <a:lnTo>
                    <a:pt x="606" y="859"/>
                  </a:lnTo>
                  <a:lnTo>
                    <a:pt x="848" y="848"/>
                  </a:lnTo>
                  <a:lnTo>
                    <a:pt x="859" y="606"/>
                  </a:lnTo>
                  <a:lnTo>
                    <a:pt x="1089" y="836"/>
                  </a:lnTo>
                  <a:lnTo>
                    <a:pt x="18596" y="0"/>
                  </a:lnTo>
                  <a:cubicBezTo>
                    <a:pt x="132774" y="0"/>
                    <a:pt x="246951" y="43557"/>
                    <a:pt x="334066" y="130672"/>
                  </a:cubicBezTo>
                  <a:cubicBezTo>
                    <a:pt x="421181" y="217787"/>
                    <a:pt x="464738" y="331964"/>
                    <a:pt x="464738" y="446142"/>
                  </a:cubicBezTo>
                  <a:lnTo>
                    <a:pt x="463902" y="463650"/>
                  </a:lnTo>
                  <a:lnTo>
                    <a:pt x="464132" y="463880"/>
                  </a:lnTo>
                  <a:lnTo>
                    <a:pt x="463891" y="463892"/>
                  </a:lnTo>
                  <a:lnTo>
                    <a:pt x="463879" y="464132"/>
                  </a:lnTo>
                  <a:lnTo>
                    <a:pt x="463650" y="46390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8A31684-3F27-4828-8633-A1624B02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959170" y="958515"/>
              <a:ext cx="464739" cy="464739"/>
            </a:xfrm>
            <a:custGeom>
              <a:avLst/>
              <a:gdLst>
                <a:gd name="connsiteX0" fmla="*/ 464132 w 464739"/>
                <a:gd name="connsiteY0" fmla="*/ 463881 h 464739"/>
                <a:gd name="connsiteX1" fmla="*/ 463891 w 464739"/>
                <a:gd name="connsiteY1" fmla="*/ 463892 h 464739"/>
                <a:gd name="connsiteX2" fmla="*/ 463880 w 464739"/>
                <a:gd name="connsiteY2" fmla="*/ 464132 h 464739"/>
                <a:gd name="connsiteX3" fmla="*/ 463651 w 464739"/>
                <a:gd name="connsiteY3" fmla="*/ 463904 h 464739"/>
                <a:gd name="connsiteX4" fmla="*/ 446142 w 464739"/>
                <a:gd name="connsiteY4" fmla="*/ 464739 h 464739"/>
                <a:gd name="connsiteX5" fmla="*/ 130673 w 464739"/>
                <a:gd name="connsiteY5" fmla="*/ 334067 h 464739"/>
                <a:gd name="connsiteX6" fmla="*/ 0 w 464739"/>
                <a:gd name="connsiteY6" fmla="*/ 18597 h 464739"/>
                <a:gd name="connsiteX7" fmla="*/ 836 w 464739"/>
                <a:gd name="connsiteY7" fmla="*/ 1089 h 464739"/>
                <a:gd name="connsiteX8" fmla="*/ 607 w 464739"/>
                <a:gd name="connsiteY8" fmla="*/ 859 h 464739"/>
                <a:gd name="connsiteX9" fmla="*/ 848 w 464739"/>
                <a:gd name="connsiteY9" fmla="*/ 848 h 464739"/>
                <a:gd name="connsiteX10" fmla="*/ 859 w 464739"/>
                <a:gd name="connsiteY10" fmla="*/ 607 h 464739"/>
                <a:gd name="connsiteX11" fmla="*/ 1089 w 464739"/>
                <a:gd name="connsiteY11" fmla="*/ 836 h 464739"/>
                <a:gd name="connsiteX12" fmla="*/ 18597 w 464739"/>
                <a:gd name="connsiteY12" fmla="*/ 0 h 464739"/>
                <a:gd name="connsiteX13" fmla="*/ 334067 w 464739"/>
                <a:gd name="connsiteY13" fmla="*/ 130672 h 464739"/>
                <a:gd name="connsiteX14" fmla="*/ 464739 w 464739"/>
                <a:gd name="connsiteY14" fmla="*/ 446142 h 464739"/>
                <a:gd name="connsiteX15" fmla="*/ 463903 w 464739"/>
                <a:gd name="connsiteY15" fmla="*/ 463652 h 4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9" h="464739">
                  <a:moveTo>
                    <a:pt x="464132" y="463881"/>
                  </a:moveTo>
                  <a:lnTo>
                    <a:pt x="463891" y="463892"/>
                  </a:lnTo>
                  <a:lnTo>
                    <a:pt x="463880" y="464132"/>
                  </a:lnTo>
                  <a:lnTo>
                    <a:pt x="463651" y="463904"/>
                  </a:lnTo>
                  <a:lnTo>
                    <a:pt x="446142" y="464739"/>
                  </a:lnTo>
                  <a:cubicBezTo>
                    <a:pt x="331965" y="464739"/>
                    <a:pt x="217787" y="421182"/>
                    <a:pt x="130673" y="334067"/>
                  </a:cubicBezTo>
                  <a:cubicBezTo>
                    <a:pt x="43558" y="246953"/>
                    <a:pt x="1" y="132775"/>
                    <a:pt x="0" y="18597"/>
                  </a:cubicBezTo>
                  <a:lnTo>
                    <a:pt x="836" y="1089"/>
                  </a:lnTo>
                  <a:lnTo>
                    <a:pt x="607" y="859"/>
                  </a:lnTo>
                  <a:lnTo>
                    <a:pt x="848" y="848"/>
                  </a:lnTo>
                  <a:lnTo>
                    <a:pt x="859" y="607"/>
                  </a:lnTo>
                  <a:lnTo>
                    <a:pt x="1089" y="836"/>
                  </a:lnTo>
                  <a:lnTo>
                    <a:pt x="18597" y="0"/>
                  </a:lnTo>
                  <a:cubicBezTo>
                    <a:pt x="132775" y="0"/>
                    <a:pt x="246952" y="43557"/>
                    <a:pt x="334067" y="130672"/>
                  </a:cubicBezTo>
                  <a:cubicBezTo>
                    <a:pt x="421182" y="217787"/>
                    <a:pt x="464739" y="331964"/>
                    <a:pt x="464739" y="446142"/>
                  </a:cubicBezTo>
                  <a:lnTo>
                    <a:pt x="463903" y="4636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66CF5CA-BCE0-446B-990C-62FB772AB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486523" y="3291143"/>
            <a:ext cx="1785983" cy="2208479"/>
            <a:chOff x="2725201" y="4453039"/>
            <a:chExt cx="1785983" cy="2208479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1F38DD-D787-4EE5-931B-C8CC2ED92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0" flipH="1">
              <a:off x="3618192" y="4453039"/>
              <a:ext cx="0" cy="22084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4E1D11-C91E-45F4-9A4A-EC0243DE76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738439" y="5243393"/>
              <a:ext cx="176093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3D0A83C-B0AD-4E04-B3FE-48D739F6F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2725201" y="4861779"/>
              <a:ext cx="1785983" cy="1799739"/>
            </a:xfrm>
            <a:custGeom>
              <a:avLst/>
              <a:gdLst>
                <a:gd name="connsiteX0" fmla="*/ 440819 w 1785983"/>
                <a:gd name="connsiteY0" fmla="*/ 59 h 1799739"/>
                <a:gd name="connsiteX1" fmla="*/ 845918 w 1785983"/>
                <a:gd name="connsiteY1" fmla="*/ 261596 h 1799739"/>
                <a:gd name="connsiteX2" fmla="*/ 892992 w 1785983"/>
                <a:gd name="connsiteY2" fmla="*/ 360758 h 1799739"/>
                <a:gd name="connsiteX3" fmla="*/ 892992 w 1785983"/>
                <a:gd name="connsiteY3" fmla="*/ 365372 h 1799739"/>
                <a:gd name="connsiteX4" fmla="*/ 940065 w 1785983"/>
                <a:gd name="connsiteY4" fmla="*/ 266212 h 1799739"/>
                <a:gd name="connsiteX5" fmla="*/ 1406106 w 1785983"/>
                <a:gd name="connsiteY5" fmla="*/ 8338 h 1799739"/>
                <a:gd name="connsiteX6" fmla="*/ 1022901 w 1785983"/>
                <a:gd name="connsiteY6" fmla="*/ 1699451 h 1799739"/>
                <a:gd name="connsiteX7" fmla="*/ 892991 w 1785983"/>
                <a:gd name="connsiteY7" fmla="*/ 1799739 h 1799739"/>
                <a:gd name="connsiteX8" fmla="*/ 892991 w 1785983"/>
                <a:gd name="connsiteY8" fmla="*/ 1795123 h 1799739"/>
                <a:gd name="connsiteX9" fmla="*/ 763082 w 1785983"/>
                <a:gd name="connsiteY9" fmla="*/ 1694835 h 1799739"/>
                <a:gd name="connsiteX10" fmla="*/ 379877 w 1785983"/>
                <a:gd name="connsiteY10" fmla="*/ 3722 h 1799739"/>
                <a:gd name="connsiteX11" fmla="*/ 440819 w 1785983"/>
                <a:gd name="connsiteY11" fmla="*/ 59 h 1799739"/>
                <a:gd name="connsiteX0" fmla="*/ 440819 w 1785983"/>
                <a:gd name="connsiteY0" fmla="*/ 59 h 1849891"/>
                <a:gd name="connsiteX1" fmla="*/ 845918 w 1785983"/>
                <a:gd name="connsiteY1" fmla="*/ 261596 h 1849891"/>
                <a:gd name="connsiteX2" fmla="*/ 892992 w 1785983"/>
                <a:gd name="connsiteY2" fmla="*/ 360758 h 1849891"/>
                <a:gd name="connsiteX3" fmla="*/ 892992 w 1785983"/>
                <a:gd name="connsiteY3" fmla="*/ 365372 h 1849891"/>
                <a:gd name="connsiteX4" fmla="*/ 940065 w 1785983"/>
                <a:gd name="connsiteY4" fmla="*/ 266212 h 1849891"/>
                <a:gd name="connsiteX5" fmla="*/ 1406106 w 1785983"/>
                <a:gd name="connsiteY5" fmla="*/ 8338 h 1849891"/>
                <a:gd name="connsiteX6" fmla="*/ 1022901 w 1785983"/>
                <a:gd name="connsiteY6" fmla="*/ 1699451 h 1849891"/>
                <a:gd name="connsiteX7" fmla="*/ 892991 w 1785983"/>
                <a:gd name="connsiteY7" fmla="*/ 1799739 h 1849891"/>
                <a:gd name="connsiteX8" fmla="*/ 838223 w 1785983"/>
                <a:gd name="connsiteY8" fmla="*/ 1849891 h 1849891"/>
                <a:gd name="connsiteX9" fmla="*/ 763082 w 1785983"/>
                <a:gd name="connsiteY9" fmla="*/ 1694835 h 1849891"/>
                <a:gd name="connsiteX10" fmla="*/ 379877 w 1785983"/>
                <a:gd name="connsiteY10" fmla="*/ 3722 h 1849891"/>
                <a:gd name="connsiteX11" fmla="*/ 440819 w 1785983"/>
                <a:gd name="connsiteY11" fmla="*/ 59 h 1849891"/>
                <a:gd name="connsiteX0" fmla="*/ 440819 w 1785983"/>
                <a:gd name="connsiteY0" fmla="*/ 59 h 1799739"/>
                <a:gd name="connsiteX1" fmla="*/ 845918 w 1785983"/>
                <a:gd name="connsiteY1" fmla="*/ 261596 h 1799739"/>
                <a:gd name="connsiteX2" fmla="*/ 892992 w 1785983"/>
                <a:gd name="connsiteY2" fmla="*/ 360758 h 1799739"/>
                <a:gd name="connsiteX3" fmla="*/ 892992 w 1785983"/>
                <a:gd name="connsiteY3" fmla="*/ 365372 h 1799739"/>
                <a:gd name="connsiteX4" fmla="*/ 940065 w 1785983"/>
                <a:gd name="connsiteY4" fmla="*/ 266212 h 1799739"/>
                <a:gd name="connsiteX5" fmla="*/ 1406106 w 1785983"/>
                <a:gd name="connsiteY5" fmla="*/ 8338 h 1799739"/>
                <a:gd name="connsiteX6" fmla="*/ 1022901 w 1785983"/>
                <a:gd name="connsiteY6" fmla="*/ 1699451 h 1799739"/>
                <a:gd name="connsiteX7" fmla="*/ 892991 w 1785983"/>
                <a:gd name="connsiteY7" fmla="*/ 1799739 h 1799739"/>
                <a:gd name="connsiteX8" fmla="*/ 763082 w 1785983"/>
                <a:gd name="connsiteY8" fmla="*/ 1694835 h 1799739"/>
                <a:gd name="connsiteX9" fmla="*/ 379877 w 1785983"/>
                <a:gd name="connsiteY9" fmla="*/ 3722 h 1799739"/>
                <a:gd name="connsiteX10" fmla="*/ 440819 w 1785983"/>
                <a:gd name="connsiteY10" fmla="*/ 59 h 17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5983" h="1799739">
                  <a:moveTo>
                    <a:pt x="440819" y="59"/>
                  </a:moveTo>
                  <a:cubicBezTo>
                    <a:pt x="584367" y="2557"/>
                    <a:pt x="735105" y="83293"/>
                    <a:pt x="845918" y="261596"/>
                  </a:cubicBezTo>
                  <a:lnTo>
                    <a:pt x="892992" y="360758"/>
                  </a:lnTo>
                  <a:lnTo>
                    <a:pt x="892992" y="365372"/>
                  </a:lnTo>
                  <a:lnTo>
                    <a:pt x="940065" y="266212"/>
                  </a:lnTo>
                  <a:cubicBezTo>
                    <a:pt x="1066709" y="62437"/>
                    <a:pt x="1245499" y="-13903"/>
                    <a:pt x="1406106" y="8338"/>
                  </a:cubicBezTo>
                  <a:cubicBezTo>
                    <a:pt x="1827702" y="66720"/>
                    <a:pt x="2124001" y="804388"/>
                    <a:pt x="1022901" y="1699451"/>
                  </a:cubicBezTo>
                  <a:lnTo>
                    <a:pt x="892991" y="1799739"/>
                  </a:lnTo>
                  <a:lnTo>
                    <a:pt x="763082" y="1694835"/>
                  </a:lnTo>
                  <a:cubicBezTo>
                    <a:pt x="-338018" y="799772"/>
                    <a:pt x="-41719" y="62104"/>
                    <a:pt x="379877" y="3722"/>
                  </a:cubicBezTo>
                  <a:cubicBezTo>
                    <a:pt x="399953" y="942"/>
                    <a:pt x="420313" y="-298"/>
                    <a:pt x="440819" y="59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AF60A4C7-053A-4E00-9224-C9C9CAA54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124232" y="5447997"/>
              <a:ext cx="987915" cy="987915"/>
            </a:xfrm>
            <a:custGeom>
              <a:avLst/>
              <a:gdLst>
                <a:gd name="connsiteX0" fmla="*/ 0 w 1302493"/>
                <a:gd name="connsiteY0" fmla="*/ 0 h 1302493"/>
                <a:gd name="connsiteX1" fmla="*/ 1302493 w 1302493"/>
                <a:gd name="connsiteY1" fmla="*/ 0 h 1302493"/>
                <a:gd name="connsiteX2" fmla="*/ 1302493 w 1302493"/>
                <a:gd name="connsiteY2" fmla="*/ 1302493 h 1302493"/>
                <a:gd name="connsiteX3" fmla="*/ 0 w 1302493"/>
                <a:gd name="connsiteY3" fmla="*/ 1302493 h 1302493"/>
                <a:gd name="connsiteX4" fmla="*/ 0 w 1302493"/>
                <a:gd name="connsiteY4" fmla="*/ 0 h 1302493"/>
                <a:gd name="connsiteX0" fmla="*/ 1302493 w 1393933"/>
                <a:gd name="connsiteY0" fmla="*/ 1302493 h 1393933"/>
                <a:gd name="connsiteX1" fmla="*/ 0 w 1393933"/>
                <a:gd name="connsiteY1" fmla="*/ 1302493 h 1393933"/>
                <a:gd name="connsiteX2" fmla="*/ 0 w 1393933"/>
                <a:gd name="connsiteY2" fmla="*/ 0 h 1393933"/>
                <a:gd name="connsiteX3" fmla="*/ 1302493 w 1393933"/>
                <a:gd name="connsiteY3" fmla="*/ 0 h 1393933"/>
                <a:gd name="connsiteX4" fmla="*/ 1393933 w 1393933"/>
                <a:gd name="connsiteY4" fmla="*/ 1393933 h 1393933"/>
                <a:gd name="connsiteX0" fmla="*/ 0 w 1393933"/>
                <a:gd name="connsiteY0" fmla="*/ 1302493 h 1393933"/>
                <a:gd name="connsiteX1" fmla="*/ 0 w 1393933"/>
                <a:gd name="connsiteY1" fmla="*/ 0 h 1393933"/>
                <a:gd name="connsiteX2" fmla="*/ 1302493 w 1393933"/>
                <a:gd name="connsiteY2" fmla="*/ 0 h 1393933"/>
                <a:gd name="connsiteX3" fmla="*/ 1393933 w 1393933"/>
                <a:gd name="connsiteY3" fmla="*/ 1393933 h 1393933"/>
                <a:gd name="connsiteX0" fmla="*/ 0 w 1302493"/>
                <a:gd name="connsiteY0" fmla="*/ 1302493 h 1302493"/>
                <a:gd name="connsiteX1" fmla="*/ 0 w 1302493"/>
                <a:gd name="connsiteY1" fmla="*/ 0 h 1302493"/>
                <a:gd name="connsiteX2" fmla="*/ 1302493 w 1302493"/>
                <a:gd name="connsiteY2" fmla="*/ 0 h 130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2493" h="1302493">
                  <a:moveTo>
                    <a:pt x="0" y="1302493"/>
                  </a:moveTo>
                  <a:lnTo>
                    <a:pt x="0" y="0"/>
                  </a:lnTo>
                  <a:lnTo>
                    <a:pt x="1302493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0">
              <a:extLst>
                <a:ext uri="{FF2B5EF4-FFF2-40B4-BE49-F238E27FC236}">
                  <a16:creationId xmlns:a16="http://schemas.microsoft.com/office/drawing/2014/main" id="{C90A005E-7D6C-4543-AE86-10F5BA1C0F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315029" y="5983110"/>
              <a:ext cx="606323" cy="606323"/>
            </a:xfrm>
            <a:custGeom>
              <a:avLst/>
              <a:gdLst>
                <a:gd name="connsiteX0" fmla="*/ 0 w 1302493"/>
                <a:gd name="connsiteY0" fmla="*/ 0 h 1302493"/>
                <a:gd name="connsiteX1" fmla="*/ 1302493 w 1302493"/>
                <a:gd name="connsiteY1" fmla="*/ 0 h 1302493"/>
                <a:gd name="connsiteX2" fmla="*/ 1302493 w 1302493"/>
                <a:gd name="connsiteY2" fmla="*/ 1302493 h 1302493"/>
                <a:gd name="connsiteX3" fmla="*/ 0 w 1302493"/>
                <a:gd name="connsiteY3" fmla="*/ 1302493 h 1302493"/>
                <a:gd name="connsiteX4" fmla="*/ 0 w 1302493"/>
                <a:gd name="connsiteY4" fmla="*/ 0 h 1302493"/>
                <a:gd name="connsiteX0" fmla="*/ 1302493 w 1393933"/>
                <a:gd name="connsiteY0" fmla="*/ 1302493 h 1393933"/>
                <a:gd name="connsiteX1" fmla="*/ 0 w 1393933"/>
                <a:gd name="connsiteY1" fmla="*/ 1302493 h 1393933"/>
                <a:gd name="connsiteX2" fmla="*/ 0 w 1393933"/>
                <a:gd name="connsiteY2" fmla="*/ 0 h 1393933"/>
                <a:gd name="connsiteX3" fmla="*/ 1302493 w 1393933"/>
                <a:gd name="connsiteY3" fmla="*/ 0 h 1393933"/>
                <a:gd name="connsiteX4" fmla="*/ 1393933 w 1393933"/>
                <a:gd name="connsiteY4" fmla="*/ 1393933 h 1393933"/>
                <a:gd name="connsiteX0" fmla="*/ 0 w 1393933"/>
                <a:gd name="connsiteY0" fmla="*/ 1302493 h 1393933"/>
                <a:gd name="connsiteX1" fmla="*/ 0 w 1393933"/>
                <a:gd name="connsiteY1" fmla="*/ 0 h 1393933"/>
                <a:gd name="connsiteX2" fmla="*/ 1302493 w 1393933"/>
                <a:gd name="connsiteY2" fmla="*/ 0 h 1393933"/>
                <a:gd name="connsiteX3" fmla="*/ 1393933 w 1393933"/>
                <a:gd name="connsiteY3" fmla="*/ 1393933 h 1393933"/>
                <a:gd name="connsiteX0" fmla="*/ 0 w 1302493"/>
                <a:gd name="connsiteY0" fmla="*/ 1302493 h 1302493"/>
                <a:gd name="connsiteX1" fmla="*/ 0 w 1302493"/>
                <a:gd name="connsiteY1" fmla="*/ 0 h 1302493"/>
                <a:gd name="connsiteX2" fmla="*/ 1302493 w 1302493"/>
                <a:gd name="connsiteY2" fmla="*/ 0 h 130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2493" h="1302493">
                  <a:moveTo>
                    <a:pt x="0" y="1302493"/>
                  </a:moveTo>
                  <a:lnTo>
                    <a:pt x="0" y="0"/>
                  </a:lnTo>
                  <a:lnTo>
                    <a:pt x="1302493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174C2C-9AC5-4D2F-B12B-8AD9BE877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 flipV="1">
            <a:off x="473803" y="5280732"/>
            <a:ext cx="864005" cy="1032464"/>
            <a:chOff x="2207971" y="2384401"/>
            <a:chExt cx="864005" cy="1032464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2A1D572-4E75-4B18-83CD-369937018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2207971" y="2856305"/>
              <a:ext cx="464739" cy="464739"/>
            </a:xfrm>
            <a:custGeom>
              <a:avLst/>
              <a:gdLst>
                <a:gd name="connsiteX0" fmla="*/ 464132 w 464739"/>
                <a:gd name="connsiteY0" fmla="*/ 463881 h 464739"/>
                <a:gd name="connsiteX1" fmla="*/ 463891 w 464739"/>
                <a:gd name="connsiteY1" fmla="*/ 463892 h 464739"/>
                <a:gd name="connsiteX2" fmla="*/ 463880 w 464739"/>
                <a:gd name="connsiteY2" fmla="*/ 464132 h 464739"/>
                <a:gd name="connsiteX3" fmla="*/ 463651 w 464739"/>
                <a:gd name="connsiteY3" fmla="*/ 463904 h 464739"/>
                <a:gd name="connsiteX4" fmla="*/ 446142 w 464739"/>
                <a:gd name="connsiteY4" fmla="*/ 464739 h 464739"/>
                <a:gd name="connsiteX5" fmla="*/ 130673 w 464739"/>
                <a:gd name="connsiteY5" fmla="*/ 334067 h 464739"/>
                <a:gd name="connsiteX6" fmla="*/ 0 w 464739"/>
                <a:gd name="connsiteY6" fmla="*/ 18597 h 464739"/>
                <a:gd name="connsiteX7" fmla="*/ 836 w 464739"/>
                <a:gd name="connsiteY7" fmla="*/ 1089 h 464739"/>
                <a:gd name="connsiteX8" fmla="*/ 607 w 464739"/>
                <a:gd name="connsiteY8" fmla="*/ 859 h 464739"/>
                <a:gd name="connsiteX9" fmla="*/ 848 w 464739"/>
                <a:gd name="connsiteY9" fmla="*/ 848 h 464739"/>
                <a:gd name="connsiteX10" fmla="*/ 859 w 464739"/>
                <a:gd name="connsiteY10" fmla="*/ 607 h 464739"/>
                <a:gd name="connsiteX11" fmla="*/ 1089 w 464739"/>
                <a:gd name="connsiteY11" fmla="*/ 836 h 464739"/>
                <a:gd name="connsiteX12" fmla="*/ 18597 w 464739"/>
                <a:gd name="connsiteY12" fmla="*/ 0 h 464739"/>
                <a:gd name="connsiteX13" fmla="*/ 334067 w 464739"/>
                <a:gd name="connsiteY13" fmla="*/ 130672 h 464739"/>
                <a:gd name="connsiteX14" fmla="*/ 464739 w 464739"/>
                <a:gd name="connsiteY14" fmla="*/ 446142 h 464739"/>
                <a:gd name="connsiteX15" fmla="*/ 463903 w 464739"/>
                <a:gd name="connsiteY15" fmla="*/ 463652 h 4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9" h="464739">
                  <a:moveTo>
                    <a:pt x="464132" y="463881"/>
                  </a:moveTo>
                  <a:lnTo>
                    <a:pt x="463891" y="463892"/>
                  </a:lnTo>
                  <a:lnTo>
                    <a:pt x="463880" y="464132"/>
                  </a:lnTo>
                  <a:lnTo>
                    <a:pt x="463651" y="463904"/>
                  </a:lnTo>
                  <a:lnTo>
                    <a:pt x="446142" y="464739"/>
                  </a:lnTo>
                  <a:cubicBezTo>
                    <a:pt x="331965" y="464739"/>
                    <a:pt x="217787" y="421182"/>
                    <a:pt x="130673" y="334067"/>
                  </a:cubicBezTo>
                  <a:cubicBezTo>
                    <a:pt x="43558" y="246953"/>
                    <a:pt x="1" y="132775"/>
                    <a:pt x="0" y="18597"/>
                  </a:cubicBezTo>
                  <a:lnTo>
                    <a:pt x="836" y="1089"/>
                  </a:lnTo>
                  <a:lnTo>
                    <a:pt x="607" y="859"/>
                  </a:lnTo>
                  <a:lnTo>
                    <a:pt x="848" y="848"/>
                  </a:lnTo>
                  <a:lnTo>
                    <a:pt x="859" y="607"/>
                  </a:lnTo>
                  <a:lnTo>
                    <a:pt x="1089" y="836"/>
                  </a:lnTo>
                  <a:lnTo>
                    <a:pt x="18597" y="0"/>
                  </a:lnTo>
                  <a:cubicBezTo>
                    <a:pt x="132775" y="0"/>
                    <a:pt x="246952" y="43557"/>
                    <a:pt x="334067" y="130672"/>
                  </a:cubicBezTo>
                  <a:cubicBezTo>
                    <a:pt x="421182" y="217787"/>
                    <a:pt x="464739" y="331964"/>
                    <a:pt x="464739" y="446142"/>
                  </a:cubicBezTo>
                  <a:lnTo>
                    <a:pt x="463903" y="46365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4501448-AAB4-4BDF-81E5-BF4BEF2A4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607238" y="2688467"/>
              <a:ext cx="464738" cy="464738"/>
            </a:xfrm>
            <a:custGeom>
              <a:avLst/>
              <a:gdLst>
                <a:gd name="connsiteX0" fmla="*/ 446142 w 464738"/>
                <a:gd name="connsiteY0" fmla="*/ 464738 h 464738"/>
                <a:gd name="connsiteX1" fmla="*/ 130673 w 464738"/>
                <a:gd name="connsiteY1" fmla="*/ 334066 h 464738"/>
                <a:gd name="connsiteX2" fmla="*/ 0 w 464738"/>
                <a:gd name="connsiteY2" fmla="*/ 18596 h 464738"/>
                <a:gd name="connsiteX3" fmla="*/ 836 w 464738"/>
                <a:gd name="connsiteY3" fmla="*/ 1089 h 464738"/>
                <a:gd name="connsiteX4" fmla="*/ 606 w 464738"/>
                <a:gd name="connsiteY4" fmla="*/ 859 h 464738"/>
                <a:gd name="connsiteX5" fmla="*/ 848 w 464738"/>
                <a:gd name="connsiteY5" fmla="*/ 848 h 464738"/>
                <a:gd name="connsiteX6" fmla="*/ 859 w 464738"/>
                <a:gd name="connsiteY6" fmla="*/ 606 h 464738"/>
                <a:gd name="connsiteX7" fmla="*/ 1089 w 464738"/>
                <a:gd name="connsiteY7" fmla="*/ 836 h 464738"/>
                <a:gd name="connsiteX8" fmla="*/ 18596 w 464738"/>
                <a:gd name="connsiteY8" fmla="*/ 0 h 464738"/>
                <a:gd name="connsiteX9" fmla="*/ 334066 w 464738"/>
                <a:gd name="connsiteY9" fmla="*/ 130672 h 464738"/>
                <a:gd name="connsiteX10" fmla="*/ 464738 w 464738"/>
                <a:gd name="connsiteY10" fmla="*/ 446142 h 464738"/>
                <a:gd name="connsiteX11" fmla="*/ 463902 w 464738"/>
                <a:gd name="connsiteY11" fmla="*/ 463650 h 464738"/>
                <a:gd name="connsiteX12" fmla="*/ 464132 w 464738"/>
                <a:gd name="connsiteY12" fmla="*/ 463880 h 464738"/>
                <a:gd name="connsiteX13" fmla="*/ 463891 w 464738"/>
                <a:gd name="connsiteY13" fmla="*/ 463892 h 464738"/>
                <a:gd name="connsiteX14" fmla="*/ 463879 w 464738"/>
                <a:gd name="connsiteY14" fmla="*/ 464132 h 464738"/>
                <a:gd name="connsiteX15" fmla="*/ 463650 w 464738"/>
                <a:gd name="connsiteY15" fmla="*/ 463903 h 4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8" h="464738">
                  <a:moveTo>
                    <a:pt x="446142" y="464738"/>
                  </a:moveTo>
                  <a:cubicBezTo>
                    <a:pt x="331965" y="464738"/>
                    <a:pt x="217787" y="421181"/>
                    <a:pt x="130673" y="334066"/>
                  </a:cubicBezTo>
                  <a:cubicBezTo>
                    <a:pt x="43558" y="246952"/>
                    <a:pt x="1" y="132774"/>
                    <a:pt x="0" y="18596"/>
                  </a:cubicBezTo>
                  <a:lnTo>
                    <a:pt x="836" y="1089"/>
                  </a:lnTo>
                  <a:lnTo>
                    <a:pt x="606" y="859"/>
                  </a:lnTo>
                  <a:lnTo>
                    <a:pt x="848" y="848"/>
                  </a:lnTo>
                  <a:lnTo>
                    <a:pt x="859" y="606"/>
                  </a:lnTo>
                  <a:lnTo>
                    <a:pt x="1089" y="836"/>
                  </a:lnTo>
                  <a:lnTo>
                    <a:pt x="18596" y="0"/>
                  </a:lnTo>
                  <a:cubicBezTo>
                    <a:pt x="132774" y="0"/>
                    <a:pt x="246951" y="43557"/>
                    <a:pt x="334066" y="130672"/>
                  </a:cubicBezTo>
                  <a:cubicBezTo>
                    <a:pt x="421181" y="217787"/>
                    <a:pt x="464738" y="331964"/>
                    <a:pt x="464738" y="446142"/>
                  </a:cubicBezTo>
                  <a:lnTo>
                    <a:pt x="463902" y="463650"/>
                  </a:lnTo>
                  <a:lnTo>
                    <a:pt x="464132" y="463880"/>
                  </a:lnTo>
                  <a:lnTo>
                    <a:pt x="463891" y="463892"/>
                  </a:lnTo>
                  <a:lnTo>
                    <a:pt x="463879" y="464132"/>
                  </a:lnTo>
                  <a:lnTo>
                    <a:pt x="463650" y="463903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A5CA3F8-7E28-4253-9221-2849B18913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440769" y="2384401"/>
              <a:ext cx="313009" cy="1032464"/>
              <a:chOff x="2440769" y="2384401"/>
              <a:chExt cx="313009" cy="1032464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BAD8F42-57F4-4A12-8B47-E199EA1741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2440769" y="2516865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9BF509FE-DD9E-4AB3-94EE-468C868875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100000" flipH="1">
                <a:off x="2753778" y="2384401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7F45189-997F-4E6B-800E-D17FF116E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10114077" y="3690094"/>
            <a:ext cx="1785983" cy="1799739"/>
          </a:xfrm>
          <a:custGeom>
            <a:avLst/>
            <a:gdLst>
              <a:gd name="connsiteX0" fmla="*/ 440819 w 1785983"/>
              <a:gd name="connsiteY0" fmla="*/ 59 h 1799739"/>
              <a:gd name="connsiteX1" fmla="*/ 845918 w 1785983"/>
              <a:gd name="connsiteY1" fmla="*/ 261596 h 1799739"/>
              <a:gd name="connsiteX2" fmla="*/ 892992 w 1785983"/>
              <a:gd name="connsiteY2" fmla="*/ 360758 h 1799739"/>
              <a:gd name="connsiteX3" fmla="*/ 892992 w 1785983"/>
              <a:gd name="connsiteY3" fmla="*/ 365372 h 1799739"/>
              <a:gd name="connsiteX4" fmla="*/ 940065 w 1785983"/>
              <a:gd name="connsiteY4" fmla="*/ 266212 h 1799739"/>
              <a:gd name="connsiteX5" fmla="*/ 1406106 w 1785983"/>
              <a:gd name="connsiteY5" fmla="*/ 8338 h 1799739"/>
              <a:gd name="connsiteX6" fmla="*/ 1022901 w 1785983"/>
              <a:gd name="connsiteY6" fmla="*/ 1699451 h 1799739"/>
              <a:gd name="connsiteX7" fmla="*/ 892991 w 1785983"/>
              <a:gd name="connsiteY7" fmla="*/ 1799739 h 1799739"/>
              <a:gd name="connsiteX8" fmla="*/ 892991 w 1785983"/>
              <a:gd name="connsiteY8" fmla="*/ 1795123 h 1799739"/>
              <a:gd name="connsiteX9" fmla="*/ 763082 w 1785983"/>
              <a:gd name="connsiteY9" fmla="*/ 1694835 h 1799739"/>
              <a:gd name="connsiteX10" fmla="*/ 379877 w 1785983"/>
              <a:gd name="connsiteY10" fmla="*/ 3722 h 1799739"/>
              <a:gd name="connsiteX11" fmla="*/ 440819 w 1785983"/>
              <a:gd name="connsiteY11" fmla="*/ 59 h 17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83" h="1799739">
                <a:moveTo>
                  <a:pt x="440819" y="59"/>
                </a:moveTo>
                <a:cubicBezTo>
                  <a:pt x="584367" y="2557"/>
                  <a:pt x="735105" y="83293"/>
                  <a:pt x="845918" y="261596"/>
                </a:cubicBezTo>
                <a:lnTo>
                  <a:pt x="892992" y="360758"/>
                </a:lnTo>
                <a:lnTo>
                  <a:pt x="892992" y="365372"/>
                </a:lnTo>
                <a:lnTo>
                  <a:pt x="940065" y="266212"/>
                </a:lnTo>
                <a:cubicBezTo>
                  <a:pt x="1066709" y="62437"/>
                  <a:pt x="1245499" y="-13903"/>
                  <a:pt x="1406106" y="8338"/>
                </a:cubicBezTo>
                <a:cubicBezTo>
                  <a:pt x="1827702" y="66720"/>
                  <a:pt x="2124001" y="804388"/>
                  <a:pt x="1022901" y="1699451"/>
                </a:cubicBezTo>
                <a:lnTo>
                  <a:pt x="892991" y="1799739"/>
                </a:lnTo>
                <a:lnTo>
                  <a:pt x="892991" y="1795123"/>
                </a:lnTo>
                <a:lnTo>
                  <a:pt x="763082" y="1694835"/>
                </a:lnTo>
                <a:cubicBezTo>
                  <a:pt x="-338018" y="799772"/>
                  <a:pt x="-41719" y="62104"/>
                  <a:pt x="379877" y="3722"/>
                </a:cubicBezTo>
                <a:cubicBezTo>
                  <a:pt x="399953" y="942"/>
                  <a:pt x="420313" y="-298"/>
                  <a:pt x="440819" y="5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214B40-3523-42BE-856A-2B9047265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8100000" flipV="1">
            <a:off x="9049994" y="71786"/>
            <a:ext cx="2287608" cy="3673900"/>
            <a:chOff x="-6080955" y="3437416"/>
            <a:chExt cx="2287608" cy="36739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626B876-FE3F-403F-B675-FB9415E00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4937151" y="4754133"/>
              <a:ext cx="0" cy="23571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3F8DDE7-4258-4181-9F2B-940B587EE5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-5226554" y="3437416"/>
              <a:ext cx="571820" cy="1316717"/>
            </a:xfrm>
            <a:custGeom>
              <a:avLst/>
              <a:gdLst>
                <a:gd name="connsiteX0" fmla="*/ 282417 w 571820"/>
                <a:gd name="connsiteY0" fmla="*/ 1316717 h 1316717"/>
                <a:gd name="connsiteX1" fmla="*/ 285910 w 571820"/>
                <a:gd name="connsiteY1" fmla="*/ 1313542 h 1316717"/>
                <a:gd name="connsiteX2" fmla="*/ 289403 w 571820"/>
                <a:gd name="connsiteY2" fmla="*/ 1316717 h 1316717"/>
                <a:gd name="connsiteX3" fmla="*/ 289403 w 571820"/>
                <a:gd name="connsiteY3" fmla="*/ 1310368 h 1316717"/>
                <a:gd name="connsiteX4" fmla="*/ 309203 w 571820"/>
                <a:gd name="connsiteY4" fmla="*/ 1292372 h 1316717"/>
                <a:gd name="connsiteX5" fmla="*/ 571820 w 571820"/>
                <a:gd name="connsiteY5" fmla="*/ 658358 h 1316717"/>
                <a:gd name="connsiteX6" fmla="*/ 309203 w 571820"/>
                <a:gd name="connsiteY6" fmla="*/ 24345 h 1316717"/>
                <a:gd name="connsiteX7" fmla="*/ 289403 w 571820"/>
                <a:gd name="connsiteY7" fmla="*/ 6349 h 1316717"/>
                <a:gd name="connsiteX8" fmla="*/ 289403 w 571820"/>
                <a:gd name="connsiteY8" fmla="*/ 0 h 1316717"/>
                <a:gd name="connsiteX9" fmla="*/ 285910 w 571820"/>
                <a:gd name="connsiteY9" fmla="*/ 3175 h 1316717"/>
                <a:gd name="connsiteX10" fmla="*/ 282417 w 571820"/>
                <a:gd name="connsiteY10" fmla="*/ 0 h 1316717"/>
                <a:gd name="connsiteX11" fmla="*/ 282417 w 571820"/>
                <a:gd name="connsiteY11" fmla="*/ 6350 h 1316717"/>
                <a:gd name="connsiteX12" fmla="*/ 262617 w 571820"/>
                <a:gd name="connsiteY12" fmla="*/ 24345 h 1316717"/>
                <a:gd name="connsiteX13" fmla="*/ 0 w 571820"/>
                <a:gd name="connsiteY13" fmla="*/ 658359 h 1316717"/>
                <a:gd name="connsiteX14" fmla="*/ 262617 w 571820"/>
                <a:gd name="connsiteY14" fmla="*/ 1292372 h 1316717"/>
                <a:gd name="connsiteX15" fmla="*/ 282417 w 571820"/>
                <a:gd name="connsiteY15" fmla="*/ 1310368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1820" h="1316717">
                  <a:moveTo>
                    <a:pt x="282417" y="1316717"/>
                  </a:moveTo>
                  <a:lnTo>
                    <a:pt x="285910" y="1313542"/>
                  </a:lnTo>
                  <a:lnTo>
                    <a:pt x="289403" y="1316717"/>
                  </a:lnTo>
                  <a:lnTo>
                    <a:pt x="289403" y="1310368"/>
                  </a:lnTo>
                  <a:lnTo>
                    <a:pt x="309203" y="1292372"/>
                  </a:lnTo>
                  <a:cubicBezTo>
                    <a:pt x="471461" y="1130114"/>
                    <a:pt x="571820" y="905956"/>
                    <a:pt x="571820" y="658358"/>
                  </a:cubicBezTo>
                  <a:cubicBezTo>
                    <a:pt x="571820" y="410761"/>
                    <a:pt x="471461" y="186603"/>
                    <a:pt x="309203" y="24345"/>
                  </a:cubicBezTo>
                  <a:lnTo>
                    <a:pt x="289403" y="6349"/>
                  </a:lnTo>
                  <a:lnTo>
                    <a:pt x="289403" y="0"/>
                  </a:lnTo>
                  <a:lnTo>
                    <a:pt x="285910" y="3175"/>
                  </a:lnTo>
                  <a:lnTo>
                    <a:pt x="282417" y="0"/>
                  </a:lnTo>
                  <a:lnTo>
                    <a:pt x="282417" y="6350"/>
                  </a:lnTo>
                  <a:lnTo>
                    <a:pt x="262617" y="24345"/>
                  </a:lnTo>
                  <a:cubicBezTo>
                    <a:pt x="100359" y="186604"/>
                    <a:pt x="0" y="410761"/>
                    <a:pt x="0" y="658359"/>
                  </a:cubicBezTo>
                  <a:cubicBezTo>
                    <a:pt x="0" y="905956"/>
                    <a:pt x="100359" y="1130114"/>
                    <a:pt x="262617" y="1292372"/>
                  </a:cubicBezTo>
                  <a:lnTo>
                    <a:pt x="282417" y="131036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ED88FA-E654-453B-92BF-21196E32B4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6080955" y="4476018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F3C238A-5CF1-4927-B70F-C991122990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-4937151" y="4476018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2EAC2EE-4C33-44A6-A62B-6130E320AF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6080955" y="5190567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F2EC395-DF39-4C41-A452-37AF723EA0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-4937151" y="5190567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425D947-0068-4059-B9BE-93A3B27CD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6080955" y="5934581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0F2FE05-A04C-4860-B709-2FCBEAE87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-4937151" y="5934581"/>
              <a:ext cx="1143804" cy="735761"/>
            </a:xfrm>
            <a:custGeom>
              <a:avLst/>
              <a:gdLst>
                <a:gd name="connsiteX0" fmla="*/ 290619 w 1143804"/>
                <a:gd name="connsiteY0" fmla="*/ 302 h 735761"/>
                <a:gd name="connsiteX1" fmla="*/ 714857 w 1143804"/>
                <a:gd name="connsiteY1" fmla="*/ 120275 h 735761"/>
                <a:gd name="connsiteX2" fmla="*/ 1132620 w 1143804"/>
                <a:gd name="connsiteY2" fmla="*/ 664715 h 735761"/>
                <a:gd name="connsiteX3" fmla="*/ 1138304 w 1143804"/>
                <a:gd name="connsiteY3" fmla="*/ 690860 h 735761"/>
                <a:gd name="connsiteX4" fmla="*/ 1143804 w 1143804"/>
                <a:gd name="connsiteY4" fmla="*/ 694035 h 735761"/>
                <a:gd name="connsiteX5" fmla="*/ 1139308 w 1143804"/>
                <a:gd name="connsiteY5" fmla="*/ 695472 h 735761"/>
                <a:gd name="connsiteX6" fmla="*/ 1140311 w 1143804"/>
                <a:gd name="connsiteY6" fmla="*/ 700085 h 735761"/>
                <a:gd name="connsiteX7" fmla="*/ 1134812 w 1143804"/>
                <a:gd name="connsiteY7" fmla="*/ 696911 h 735761"/>
                <a:gd name="connsiteX8" fmla="*/ 1109327 w 1143804"/>
                <a:gd name="connsiteY8" fmla="*/ 705060 h 735761"/>
                <a:gd name="connsiteX9" fmla="*/ 428947 w 1143804"/>
                <a:gd name="connsiteY9" fmla="*/ 615486 h 735761"/>
                <a:gd name="connsiteX10" fmla="*/ 11184 w 1143804"/>
                <a:gd name="connsiteY10" fmla="*/ 71046 h 735761"/>
                <a:gd name="connsiteX11" fmla="*/ 5499 w 1143804"/>
                <a:gd name="connsiteY11" fmla="*/ 44901 h 735761"/>
                <a:gd name="connsiteX12" fmla="*/ 0 w 1143804"/>
                <a:gd name="connsiteY12" fmla="*/ 41727 h 735761"/>
                <a:gd name="connsiteX13" fmla="*/ 4496 w 1143804"/>
                <a:gd name="connsiteY13" fmla="*/ 40289 h 735761"/>
                <a:gd name="connsiteX14" fmla="*/ 3493 w 1143804"/>
                <a:gd name="connsiteY14" fmla="*/ 35676 h 735761"/>
                <a:gd name="connsiteX15" fmla="*/ 8992 w 1143804"/>
                <a:gd name="connsiteY15" fmla="*/ 38851 h 735761"/>
                <a:gd name="connsiteX16" fmla="*/ 34477 w 1143804"/>
                <a:gd name="connsiteY16" fmla="*/ 30702 h 735761"/>
                <a:gd name="connsiteX17" fmla="*/ 290619 w 1143804"/>
                <a:gd name="connsiteY17" fmla="*/ 302 h 7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3804" h="735761">
                  <a:moveTo>
                    <a:pt x="290619" y="302"/>
                  </a:moveTo>
                  <a:cubicBezTo>
                    <a:pt x="435153" y="4056"/>
                    <a:pt x="580841" y="42901"/>
                    <a:pt x="714857" y="120275"/>
                  </a:cubicBezTo>
                  <a:cubicBezTo>
                    <a:pt x="929283" y="244074"/>
                    <a:pt x="1073229" y="443066"/>
                    <a:pt x="1132620" y="664715"/>
                  </a:cubicBezTo>
                  <a:lnTo>
                    <a:pt x="1138304" y="690860"/>
                  </a:lnTo>
                  <a:lnTo>
                    <a:pt x="1143804" y="694035"/>
                  </a:lnTo>
                  <a:lnTo>
                    <a:pt x="1139308" y="695472"/>
                  </a:lnTo>
                  <a:lnTo>
                    <a:pt x="1140311" y="700085"/>
                  </a:lnTo>
                  <a:lnTo>
                    <a:pt x="1134812" y="696911"/>
                  </a:lnTo>
                  <a:lnTo>
                    <a:pt x="1109327" y="705060"/>
                  </a:lnTo>
                  <a:cubicBezTo>
                    <a:pt x="887679" y="764450"/>
                    <a:pt x="643373" y="739285"/>
                    <a:pt x="428947" y="615486"/>
                  </a:cubicBezTo>
                  <a:cubicBezTo>
                    <a:pt x="214521" y="491687"/>
                    <a:pt x="70574" y="292695"/>
                    <a:pt x="11184" y="71046"/>
                  </a:cubicBezTo>
                  <a:lnTo>
                    <a:pt x="5499" y="44901"/>
                  </a:lnTo>
                  <a:lnTo>
                    <a:pt x="0" y="41727"/>
                  </a:lnTo>
                  <a:lnTo>
                    <a:pt x="4496" y="40289"/>
                  </a:lnTo>
                  <a:lnTo>
                    <a:pt x="3493" y="35676"/>
                  </a:lnTo>
                  <a:lnTo>
                    <a:pt x="8992" y="38851"/>
                  </a:lnTo>
                  <a:lnTo>
                    <a:pt x="34477" y="30702"/>
                  </a:lnTo>
                  <a:cubicBezTo>
                    <a:pt x="117595" y="8430"/>
                    <a:pt x="203899" y="-1950"/>
                    <a:pt x="290619" y="302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4941566-53C1-4C5C-B276-32660FA9F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2610" y="1011237"/>
            <a:ext cx="4426782" cy="860400"/>
          </a:xfrm>
        </p:spPr>
        <p:txBody>
          <a:bodyPr anchor="b">
            <a:normAutofit/>
          </a:bodyPr>
          <a:lstStyle/>
          <a:p>
            <a:pPr algn="ctr"/>
            <a:r>
              <a:rPr lang="es-MX" cap="none" dirty="0"/>
              <a:t>Unidad </a:t>
            </a:r>
            <a:r>
              <a:rPr lang="es-MX" dirty="0"/>
              <a:t>2</a:t>
            </a:r>
            <a:br>
              <a:rPr lang="es-MX" dirty="0"/>
            </a:br>
            <a:endParaRPr lang="es-MX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A105D680-0200-4AE4-9DF8-A67B74D22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538" y="2145753"/>
            <a:ext cx="5260607" cy="4547791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s-MX" dirty="0"/>
              <a:t>2. MÉXICO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dirty="0"/>
              <a:t>2.1. México previo a la apertura comercial y financiera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dirty="0"/>
              <a:t>2.2. México de puertas abiertas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dirty="0"/>
              <a:t>	2.2.1. Inversión Extranjera Directa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dirty="0"/>
              <a:t>	2.2.2. GATT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dirty="0"/>
              <a:t>	2.2.3. TLC/Chile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dirty="0"/>
              <a:t>	2.2.4. TLC/América del Norte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dirty="0"/>
              <a:t>	2.2.5. Europa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dirty="0"/>
              <a:t>	2.2.6. Multiplicidad de TTLC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9D14CB3-B46C-4D52-91C7-9020767C0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3500000" flipH="1" flipV="1">
            <a:off x="10901022" y="5639014"/>
            <a:ext cx="865742" cy="628383"/>
            <a:chOff x="558167" y="958515"/>
            <a:chExt cx="865742" cy="628383"/>
          </a:xfrm>
          <a:solidFill>
            <a:schemeClr val="accent3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A77D7F4-D3A2-4801-9AC3-6626FDE157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>
              <a:off x="558167" y="1122160"/>
              <a:ext cx="464738" cy="464738"/>
            </a:xfrm>
            <a:custGeom>
              <a:avLst/>
              <a:gdLst>
                <a:gd name="connsiteX0" fmla="*/ 446142 w 464738"/>
                <a:gd name="connsiteY0" fmla="*/ 464738 h 464738"/>
                <a:gd name="connsiteX1" fmla="*/ 130673 w 464738"/>
                <a:gd name="connsiteY1" fmla="*/ 334066 h 464738"/>
                <a:gd name="connsiteX2" fmla="*/ 0 w 464738"/>
                <a:gd name="connsiteY2" fmla="*/ 18596 h 464738"/>
                <a:gd name="connsiteX3" fmla="*/ 836 w 464738"/>
                <a:gd name="connsiteY3" fmla="*/ 1089 h 464738"/>
                <a:gd name="connsiteX4" fmla="*/ 606 w 464738"/>
                <a:gd name="connsiteY4" fmla="*/ 859 h 464738"/>
                <a:gd name="connsiteX5" fmla="*/ 848 w 464738"/>
                <a:gd name="connsiteY5" fmla="*/ 848 h 464738"/>
                <a:gd name="connsiteX6" fmla="*/ 859 w 464738"/>
                <a:gd name="connsiteY6" fmla="*/ 606 h 464738"/>
                <a:gd name="connsiteX7" fmla="*/ 1089 w 464738"/>
                <a:gd name="connsiteY7" fmla="*/ 836 h 464738"/>
                <a:gd name="connsiteX8" fmla="*/ 18596 w 464738"/>
                <a:gd name="connsiteY8" fmla="*/ 0 h 464738"/>
                <a:gd name="connsiteX9" fmla="*/ 334066 w 464738"/>
                <a:gd name="connsiteY9" fmla="*/ 130672 h 464738"/>
                <a:gd name="connsiteX10" fmla="*/ 464738 w 464738"/>
                <a:gd name="connsiteY10" fmla="*/ 446142 h 464738"/>
                <a:gd name="connsiteX11" fmla="*/ 463902 w 464738"/>
                <a:gd name="connsiteY11" fmla="*/ 463650 h 464738"/>
                <a:gd name="connsiteX12" fmla="*/ 464132 w 464738"/>
                <a:gd name="connsiteY12" fmla="*/ 463880 h 464738"/>
                <a:gd name="connsiteX13" fmla="*/ 463891 w 464738"/>
                <a:gd name="connsiteY13" fmla="*/ 463892 h 464738"/>
                <a:gd name="connsiteX14" fmla="*/ 463879 w 464738"/>
                <a:gd name="connsiteY14" fmla="*/ 464132 h 464738"/>
                <a:gd name="connsiteX15" fmla="*/ 463650 w 464738"/>
                <a:gd name="connsiteY15" fmla="*/ 463903 h 4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8" h="464738">
                  <a:moveTo>
                    <a:pt x="446142" y="464738"/>
                  </a:moveTo>
                  <a:cubicBezTo>
                    <a:pt x="331965" y="464738"/>
                    <a:pt x="217787" y="421181"/>
                    <a:pt x="130673" y="334066"/>
                  </a:cubicBezTo>
                  <a:cubicBezTo>
                    <a:pt x="43558" y="246952"/>
                    <a:pt x="1" y="132774"/>
                    <a:pt x="0" y="18596"/>
                  </a:cubicBezTo>
                  <a:lnTo>
                    <a:pt x="836" y="1089"/>
                  </a:lnTo>
                  <a:lnTo>
                    <a:pt x="606" y="859"/>
                  </a:lnTo>
                  <a:lnTo>
                    <a:pt x="848" y="848"/>
                  </a:lnTo>
                  <a:lnTo>
                    <a:pt x="859" y="606"/>
                  </a:lnTo>
                  <a:lnTo>
                    <a:pt x="1089" y="836"/>
                  </a:lnTo>
                  <a:lnTo>
                    <a:pt x="18596" y="0"/>
                  </a:lnTo>
                  <a:cubicBezTo>
                    <a:pt x="132774" y="0"/>
                    <a:pt x="246951" y="43557"/>
                    <a:pt x="334066" y="130672"/>
                  </a:cubicBezTo>
                  <a:cubicBezTo>
                    <a:pt x="421181" y="217787"/>
                    <a:pt x="464738" y="331964"/>
                    <a:pt x="464738" y="446142"/>
                  </a:cubicBezTo>
                  <a:lnTo>
                    <a:pt x="463902" y="463650"/>
                  </a:lnTo>
                  <a:lnTo>
                    <a:pt x="464132" y="463880"/>
                  </a:lnTo>
                  <a:lnTo>
                    <a:pt x="463891" y="463892"/>
                  </a:lnTo>
                  <a:lnTo>
                    <a:pt x="463879" y="464132"/>
                  </a:lnTo>
                  <a:lnTo>
                    <a:pt x="463650" y="46390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E62BACE-7CE7-442A-BFFB-8BC57C446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959170" y="958515"/>
              <a:ext cx="464739" cy="464739"/>
            </a:xfrm>
            <a:custGeom>
              <a:avLst/>
              <a:gdLst>
                <a:gd name="connsiteX0" fmla="*/ 464132 w 464739"/>
                <a:gd name="connsiteY0" fmla="*/ 463881 h 464739"/>
                <a:gd name="connsiteX1" fmla="*/ 463891 w 464739"/>
                <a:gd name="connsiteY1" fmla="*/ 463892 h 464739"/>
                <a:gd name="connsiteX2" fmla="*/ 463880 w 464739"/>
                <a:gd name="connsiteY2" fmla="*/ 464132 h 464739"/>
                <a:gd name="connsiteX3" fmla="*/ 463651 w 464739"/>
                <a:gd name="connsiteY3" fmla="*/ 463904 h 464739"/>
                <a:gd name="connsiteX4" fmla="*/ 446142 w 464739"/>
                <a:gd name="connsiteY4" fmla="*/ 464739 h 464739"/>
                <a:gd name="connsiteX5" fmla="*/ 130673 w 464739"/>
                <a:gd name="connsiteY5" fmla="*/ 334067 h 464739"/>
                <a:gd name="connsiteX6" fmla="*/ 0 w 464739"/>
                <a:gd name="connsiteY6" fmla="*/ 18597 h 464739"/>
                <a:gd name="connsiteX7" fmla="*/ 836 w 464739"/>
                <a:gd name="connsiteY7" fmla="*/ 1089 h 464739"/>
                <a:gd name="connsiteX8" fmla="*/ 607 w 464739"/>
                <a:gd name="connsiteY8" fmla="*/ 859 h 464739"/>
                <a:gd name="connsiteX9" fmla="*/ 848 w 464739"/>
                <a:gd name="connsiteY9" fmla="*/ 848 h 464739"/>
                <a:gd name="connsiteX10" fmla="*/ 859 w 464739"/>
                <a:gd name="connsiteY10" fmla="*/ 607 h 464739"/>
                <a:gd name="connsiteX11" fmla="*/ 1089 w 464739"/>
                <a:gd name="connsiteY11" fmla="*/ 836 h 464739"/>
                <a:gd name="connsiteX12" fmla="*/ 18597 w 464739"/>
                <a:gd name="connsiteY12" fmla="*/ 0 h 464739"/>
                <a:gd name="connsiteX13" fmla="*/ 334067 w 464739"/>
                <a:gd name="connsiteY13" fmla="*/ 130672 h 464739"/>
                <a:gd name="connsiteX14" fmla="*/ 464739 w 464739"/>
                <a:gd name="connsiteY14" fmla="*/ 446142 h 464739"/>
                <a:gd name="connsiteX15" fmla="*/ 463903 w 464739"/>
                <a:gd name="connsiteY15" fmla="*/ 463652 h 4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9" h="464739">
                  <a:moveTo>
                    <a:pt x="464132" y="463881"/>
                  </a:moveTo>
                  <a:lnTo>
                    <a:pt x="463891" y="463892"/>
                  </a:lnTo>
                  <a:lnTo>
                    <a:pt x="463880" y="464132"/>
                  </a:lnTo>
                  <a:lnTo>
                    <a:pt x="463651" y="463904"/>
                  </a:lnTo>
                  <a:lnTo>
                    <a:pt x="446142" y="464739"/>
                  </a:lnTo>
                  <a:cubicBezTo>
                    <a:pt x="331965" y="464739"/>
                    <a:pt x="217787" y="421182"/>
                    <a:pt x="130673" y="334067"/>
                  </a:cubicBezTo>
                  <a:cubicBezTo>
                    <a:pt x="43558" y="246953"/>
                    <a:pt x="1" y="132775"/>
                    <a:pt x="0" y="18597"/>
                  </a:cubicBezTo>
                  <a:lnTo>
                    <a:pt x="836" y="1089"/>
                  </a:lnTo>
                  <a:lnTo>
                    <a:pt x="607" y="859"/>
                  </a:lnTo>
                  <a:lnTo>
                    <a:pt x="848" y="848"/>
                  </a:lnTo>
                  <a:lnTo>
                    <a:pt x="859" y="607"/>
                  </a:lnTo>
                  <a:lnTo>
                    <a:pt x="1089" y="836"/>
                  </a:lnTo>
                  <a:lnTo>
                    <a:pt x="18597" y="0"/>
                  </a:lnTo>
                  <a:cubicBezTo>
                    <a:pt x="132775" y="0"/>
                    <a:pt x="246952" y="43557"/>
                    <a:pt x="334067" y="130672"/>
                  </a:cubicBezTo>
                  <a:cubicBezTo>
                    <a:pt x="421182" y="217787"/>
                    <a:pt x="464739" y="331964"/>
                    <a:pt x="464739" y="446142"/>
                  </a:cubicBezTo>
                  <a:lnTo>
                    <a:pt x="463903" y="4636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95E1464-F8FF-467B-BC7A-2DB63FD73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8900000" flipH="1">
            <a:off x="9919495" y="3291143"/>
            <a:ext cx="1785983" cy="2208479"/>
            <a:chOff x="2725201" y="4453039"/>
            <a:chExt cx="1785983" cy="2208479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D9EF77E-636A-4F91-8AC6-2926F2512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0" flipH="1">
              <a:off x="3618192" y="4453039"/>
              <a:ext cx="0" cy="22084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F9F8CE5-DA1D-4DAF-A044-400C40169D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738439" y="5243393"/>
              <a:ext cx="176093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C47A2FE-4826-4485-B3C0-56DF9A73A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2725201" y="4861779"/>
              <a:ext cx="1785983" cy="1799739"/>
            </a:xfrm>
            <a:custGeom>
              <a:avLst/>
              <a:gdLst>
                <a:gd name="connsiteX0" fmla="*/ 440819 w 1785983"/>
                <a:gd name="connsiteY0" fmla="*/ 59 h 1799739"/>
                <a:gd name="connsiteX1" fmla="*/ 845918 w 1785983"/>
                <a:gd name="connsiteY1" fmla="*/ 261596 h 1799739"/>
                <a:gd name="connsiteX2" fmla="*/ 892992 w 1785983"/>
                <a:gd name="connsiteY2" fmla="*/ 360758 h 1799739"/>
                <a:gd name="connsiteX3" fmla="*/ 892992 w 1785983"/>
                <a:gd name="connsiteY3" fmla="*/ 365372 h 1799739"/>
                <a:gd name="connsiteX4" fmla="*/ 940065 w 1785983"/>
                <a:gd name="connsiteY4" fmla="*/ 266212 h 1799739"/>
                <a:gd name="connsiteX5" fmla="*/ 1406106 w 1785983"/>
                <a:gd name="connsiteY5" fmla="*/ 8338 h 1799739"/>
                <a:gd name="connsiteX6" fmla="*/ 1022901 w 1785983"/>
                <a:gd name="connsiteY6" fmla="*/ 1699451 h 1799739"/>
                <a:gd name="connsiteX7" fmla="*/ 892991 w 1785983"/>
                <a:gd name="connsiteY7" fmla="*/ 1799739 h 1799739"/>
                <a:gd name="connsiteX8" fmla="*/ 892991 w 1785983"/>
                <a:gd name="connsiteY8" fmla="*/ 1795123 h 1799739"/>
                <a:gd name="connsiteX9" fmla="*/ 763082 w 1785983"/>
                <a:gd name="connsiteY9" fmla="*/ 1694835 h 1799739"/>
                <a:gd name="connsiteX10" fmla="*/ 379877 w 1785983"/>
                <a:gd name="connsiteY10" fmla="*/ 3722 h 1799739"/>
                <a:gd name="connsiteX11" fmla="*/ 440819 w 1785983"/>
                <a:gd name="connsiteY11" fmla="*/ 59 h 1799739"/>
                <a:gd name="connsiteX0" fmla="*/ 440819 w 1785983"/>
                <a:gd name="connsiteY0" fmla="*/ 59 h 1849891"/>
                <a:gd name="connsiteX1" fmla="*/ 845918 w 1785983"/>
                <a:gd name="connsiteY1" fmla="*/ 261596 h 1849891"/>
                <a:gd name="connsiteX2" fmla="*/ 892992 w 1785983"/>
                <a:gd name="connsiteY2" fmla="*/ 360758 h 1849891"/>
                <a:gd name="connsiteX3" fmla="*/ 892992 w 1785983"/>
                <a:gd name="connsiteY3" fmla="*/ 365372 h 1849891"/>
                <a:gd name="connsiteX4" fmla="*/ 940065 w 1785983"/>
                <a:gd name="connsiteY4" fmla="*/ 266212 h 1849891"/>
                <a:gd name="connsiteX5" fmla="*/ 1406106 w 1785983"/>
                <a:gd name="connsiteY5" fmla="*/ 8338 h 1849891"/>
                <a:gd name="connsiteX6" fmla="*/ 1022901 w 1785983"/>
                <a:gd name="connsiteY6" fmla="*/ 1699451 h 1849891"/>
                <a:gd name="connsiteX7" fmla="*/ 892991 w 1785983"/>
                <a:gd name="connsiteY7" fmla="*/ 1799739 h 1849891"/>
                <a:gd name="connsiteX8" fmla="*/ 838223 w 1785983"/>
                <a:gd name="connsiteY8" fmla="*/ 1849891 h 1849891"/>
                <a:gd name="connsiteX9" fmla="*/ 763082 w 1785983"/>
                <a:gd name="connsiteY9" fmla="*/ 1694835 h 1849891"/>
                <a:gd name="connsiteX10" fmla="*/ 379877 w 1785983"/>
                <a:gd name="connsiteY10" fmla="*/ 3722 h 1849891"/>
                <a:gd name="connsiteX11" fmla="*/ 440819 w 1785983"/>
                <a:gd name="connsiteY11" fmla="*/ 59 h 1849891"/>
                <a:gd name="connsiteX0" fmla="*/ 440819 w 1785983"/>
                <a:gd name="connsiteY0" fmla="*/ 59 h 1799739"/>
                <a:gd name="connsiteX1" fmla="*/ 845918 w 1785983"/>
                <a:gd name="connsiteY1" fmla="*/ 261596 h 1799739"/>
                <a:gd name="connsiteX2" fmla="*/ 892992 w 1785983"/>
                <a:gd name="connsiteY2" fmla="*/ 360758 h 1799739"/>
                <a:gd name="connsiteX3" fmla="*/ 892992 w 1785983"/>
                <a:gd name="connsiteY3" fmla="*/ 365372 h 1799739"/>
                <a:gd name="connsiteX4" fmla="*/ 940065 w 1785983"/>
                <a:gd name="connsiteY4" fmla="*/ 266212 h 1799739"/>
                <a:gd name="connsiteX5" fmla="*/ 1406106 w 1785983"/>
                <a:gd name="connsiteY5" fmla="*/ 8338 h 1799739"/>
                <a:gd name="connsiteX6" fmla="*/ 1022901 w 1785983"/>
                <a:gd name="connsiteY6" fmla="*/ 1699451 h 1799739"/>
                <a:gd name="connsiteX7" fmla="*/ 892991 w 1785983"/>
                <a:gd name="connsiteY7" fmla="*/ 1799739 h 1799739"/>
                <a:gd name="connsiteX8" fmla="*/ 763082 w 1785983"/>
                <a:gd name="connsiteY8" fmla="*/ 1694835 h 1799739"/>
                <a:gd name="connsiteX9" fmla="*/ 379877 w 1785983"/>
                <a:gd name="connsiteY9" fmla="*/ 3722 h 1799739"/>
                <a:gd name="connsiteX10" fmla="*/ 440819 w 1785983"/>
                <a:gd name="connsiteY10" fmla="*/ 59 h 17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5983" h="1799739">
                  <a:moveTo>
                    <a:pt x="440819" y="59"/>
                  </a:moveTo>
                  <a:cubicBezTo>
                    <a:pt x="584367" y="2557"/>
                    <a:pt x="735105" y="83293"/>
                    <a:pt x="845918" y="261596"/>
                  </a:cubicBezTo>
                  <a:lnTo>
                    <a:pt x="892992" y="360758"/>
                  </a:lnTo>
                  <a:lnTo>
                    <a:pt x="892992" y="365372"/>
                  </a:lnTo>
                  <a:lnTo>
                    <a:pt x="940065" y="266212"/>
                  </a:lnTo>
                  <a:cubicBezTo>
                    <a:pt x="1066709" y="62437"/>
                    <a:pt x="1245499" y="-13903"/>
                    <a:pt x="1406106" y="8338"/>
                  </a:cubicBezTo>
                  <a:cubicBezTo>
                    <a:pt x="1827702" y="66720"/>
                    <a:pt x="2124001" y="804388"/>
                    <a:pt x="1022901" y="1699451"/>
                  </a:cubicBezTo>
                  <a:lnTo>
                    <a:pt x="892991" y="1799739"/>
                  </a:lnTo>
                  <a:lnTo>
                    <a:pt x="763082" y="1694835"/>
                  </a:lnTo>
                  <a:cubicBezTo>
                    <a:pt x="-338018" y="799772"/>
                    <a:pt x="-41719" y="62104"/>
                    <a:pt x="379877" y="3722"/>
                  </a:cubicBezTo>
                  <a:cubicBezTo>
                    <a:pt x="399953" y="942"/>
                    <a:pt x="420313" y="-298"/>
                    <a:pt x="440819" y="59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67" name="Rectangle 30">
              <a:extLst>
                <a:ext uri="{FF2B5EF4-FFF2-40B4-BE49-F238E27FC236}">
                  <a16:creationId xmlns:a16="http://schemas.microsoft.com/office/drawing/2014/main" id="{A9D0A0EF-4934-4E46-A33A-95E5D932D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124232" y="5447997"/>
              <a:ext cx="987915" cy="987915"/>
            </a:xfrm>
            <a:custGeom>
              <a:avLst/>
              <a:gdLst>
                <a:gd name="connsiteX0" fmla="*/ 0 w 1302493"/>
                <a:gd name="connsiteY0" fmla="*/ 0 h 1302493"/>
                <a:gd name="connsiteX1" fmla="*/ 1302493 w 1302493"/>
                <a:gd name="connsiteY1" fmla="*/ 0 h 1302493"/>
                <a:gd name="connsiteX2" fmla="*/ 1302493 w 1302493"/>
                <a:gd name="connsiteY2" fmla="*/ 1302493 h 1302493"/>
                <a:gd name="connsiteX3" fmla="*/ 0 w 1302493"/>
                <a:gd name="connsiteY3" fmla="*/ 1302493 h 1302493"/>
                <a:gd name="connsiteX4" fmla="*/ 0 w 1302493"/>
                <a:gd name="connsiteY4" fmla="*/ 0 h 1302493"/>
                <a:gd name="connsiteX0" fmla="*/ 1302493 w 1393933"/>
                <a:gd name="connsiteY0" fmla="*/ 1302493 h 1393933"/>
                <a:gd name="connsiteX1" fmla="*/ 0 w 1393933"/>
                <a:gd name="connsiteY1" fmla="*/ 1302493 h 1393933"/>
                <a:gd name="connsiteX2" fmla="*/ 0 w 1393933"/>
                <a:gd name="connsiteY2" fmla="*/ 0 h 1393933"/>
                <a:gd name="connsiteX3" fmla="*/ 1302493 w 1393933"/>
                <a:gd name="connsiteY3" fmla="*/ 0 h 1393933"/>
                <a:gd name="connsiteX4" fmla="*/ 1393933 w 1393933"/>
                <a:gd name="connsiteY4" fmla="*/ 1393933 h 1393933"/>
                <a:gd name="connsiteX0" fmla="*/ 0 w 1393933"/>
                <a:gd name="connsiteY0" fmla="*/ 1302493 h 1393933"/>
                <a:gd name="connsiteX1" fmla="*/ 0 w 1393933"/>
                <a:gd name="connsiteY1" fmla="*/ 0 h 1393933"/>
                <a:gd name="connsiteX2" fmla="*/ 1302493 w 1393933"/>
                <a:gd name="connsiteY2" fmla="*/ 0 h 1393933"/>
                <a:gd name="connsiteX3" fmla="*/ 1393933 w 1393933"/>
                <a:gd name="connsiteY3" fmla="*/ 1393933 h 1393933"/>
                <a:gd name="connsiteX0" fmla="*/ 0 w 1302493"/>
                <a:gd name="connsiteY0" fmla="*/ 1302493 h 1302493"/>
                <a:gd name="connsiteX1" fmla="*/ 0 w 1302493"/>
                <a:gd name="connsiteY1" fmla="*/ 0 h 1302493"/>
                <a:gd name="connsiteX2" fmla="*/ 1302493 w 1302493"/>
                <a:gd name="connsiteY2" fmla="*/ 0 h 130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2493" h="1302493">
                  <a:moveTo>
                    <a:pt x="0" y="1302493"/>
                  </a:moveTo>
                  <a:lnTo>
                    <a:pt x="0" y="0"/>
                  </a:lnTo>
                  <a:lnTo>
                    <a:pt x="1302493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30">
              <a:extLst>
                <a:ext uri="{FF2B5EF4-FFF2-40B4-BE49-F238E27FC236}">
                  <a16:creationId xmlns:a16="http://schemas.microsoft.com/office/drawing/2014/main" id="{EA389321-1892-4D9B-9F10-CA83BC15F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315029" y="5983110"/>
              <a:ext cx="606323" cy="606323"/>
            </a:xfrm>
            <a:custGeom>
              <a:avLst/>
              <a:gdLst>
                <a:gd name="connsiteX0" fmla="*/ 0 w 1302493"/>
                <a:gd name="connsiteY0" fmla="*/ 0 h 1302493"/>
                <a:gd name="connsiteX1" fmla="*/ 1302493 w 1302493"/>
                <a:gd name="connsiteY1" fmla="*/ 0 h 1302493"/>
                <a:gd name="connsiteX2" fmla="*/ 1302493 w 1302493"/>
                <a:gd name="connsiteY2" fmla="*/ 1302493 h 1302493"/>
                <a:gd name="connsiteX3" fmla="*/ 0 w 1302493"/>
                <a:gd name="connsiteY3" fmla="*/ 1302493 h 1302493"/>
                <a:gd name="connsiteX4" fmla="*/ 0 w 1302493"/>
                <a:gd name="connsiteY4" fmla="*/ 0 h 1302493"/>
                <a:gd name="connsiteX0" fmla="*/ 1302493 w 1393933"/>
                <a:gd name="connsiteY0" fmla="*/ 1302493 h 1393933"/>
                <a:gd name="connsiteX1" fmla="*/ 0 w 1393933"/>
                <a:gd name="connsiteY1" fmla="*/ 1302493 h 1393933"/>
                <a:gd name="connsiteX2" fmla="*/ 0 w 1393933"/>
                <a:gd name="connsiteY2" fmla="*/ 0 h 1393933"/>
                <a:gd name="connsiteX3" fmla="*/ 1302493 w 1393933"/>
                <a:gd name="connsiteY3" fmla="*/ 0 h 1393933"/>
                <a:gd name="connsiteX4" fmla="*/ 1393933 w 1393933"/>
                <a:gd name="connsiteY4" fmla="*/ 1393933 h 1393933"/>
                <a:gd name="connsiteX0" fmla="*/ 0 w 1393933"/>
                <a:gd name="connsiteY0" fmla="*/ 1302493 h 1393933"/>
                <a:gd name="connsiteX1" fmla="*/ 0 w 1393933"/>
                <a:gd name="connsiteY1" fmla="*/ 0 h 1393933"/>
                <a:gd name="connsiteX2" fmla="*/ 1302493 w 1393933"/>
                <a:gd name="connsiteY2" fmla="*/ 0 h 1393933"/>
                <a:gd name="connsiteX3" fmla="*/ 1393933 w 1393933"/>
                <a:gd name="connsiteY3" fmla="*/ 1393933 h 1393933"/>
                <a:gd name="connsiteX0" fmla="*/ 0 w 1302493"/>
                <a:gd name="connsiteY0" fmla="*/ 1302493 h 1302493"/>
                <a:gd name="connsiteX1" fmla="*/ 0 w 1302493"/>
                <a:gd name="connsiteY1" fmla="*/ 0 h 1302493"/>
                <a:gd name="connsiteX2" fmla="*/ 1302493 w 1302493"/>
                <a:gd name="connsiteY2" fmla="*/ 0 h 130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2493" h="1302493">
                  <a:moveTo>
                    <a:pt x="0" y="1302493"/>
                  </a:moveTo>
                  <a:lnTo>
                    <a:pt x="0" y="0"/>
                  </a:lnTo>
                  <a:lnTo>
                    <a:pt x="1302493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9F93B70-A436-473C-A7CE-540999A59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V="1">
            <a:off x="10854193" y="5280732"/>
            <a:ext cx="864005" cy="1032464"/>
            <a:chOff x="2207971" y="2384401"/>
            <a:chExt cx="864005" cy="1032464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78ABD64-1B50-4D55-BC1F-146CC4D6E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2207971" y="2856305"/>
              <a:ext cx="464739" cy="464739"/>
            </a:xfrm>
            <a:custGeom>
              <a:avLst/>
              <a:gdLst>
                <a:gd name="connsiteX0" fmla="*/ 464132 w 464739"/>
                <a:gd name="connsiteY0" fmla="*/ 463881 h 464739"/>
                <a:gd name="connsiteX1" fmla="*/ 463891 w 464739"/>
                <a:gd name="connsiteY1" fmla="*/ 463892 h 464739"/>
                <a:gd name="connsiteX2" fmla="*/ 463880 w 464739"/>
                <a:gd name="connsiteY2" fmla="*/ 464132 h 464739"/>
                <a:gd name="connsiteX3" fmla="*/ 463651 w 464739"/>
                <a:gd name="connsiteY3" fmla="*/ 463904 h 464739"/>
                <a:gd name="connsiteX4" fmla="*/ 446142 w 464739"/>
                <a:gd name="connsiteY4" fmla="*/ 464739 h 464739"/>
                <a:gd name="connsiteX5" fmla="*/ 130673 w 464739"/>
                <a:gd name="connsiteY5" fmla="*/ 334067 h 464739"/>
                <a:gd name="connsiteX6" fmla="*/ 0 w 464739"/>
                <a:gd name="connsiteY6" fmla="*/ 18597 h 464739"/>
                <a:gd name="connsiteX7" fmla="*/ 836 w 464739"/>
                <a:gd name="connsiteY7" fmla="*/ 1089 h 464739"/>
                <a:gd name="connsiteX8" fmla="*/ 607 w 464739"/>
                <a:gd name="connsiteY8" fmla="*/ 859 h 464739"/>
                <a:gd name="connsiteX9" fmla="*/ 848 w 464739"/>
                <a:gd name="connsiteY9" fmla="*/ 848 h 464739"/>
                <a:gd name="connsiteX10" fmla="*/ 859 w 464739"/>
                <a:gd name="connsiteY10" fmla="*/ 607 h 464739"/>
                <a:gd name="connsiteX11" fmla="*/ 1089 w 464739"/>
                <a:gd name="connsiteY11" fmla="*/ 836 h 464739"/>
                <a:gd name="connsiteX12" fmla="*/ 18597 w 464739"/>
                <a:gd name="connsiteY12" fmla="*/ 0 h 464739"/>
                <a:gd name="connsiteX13" fmla="*/ 334067 w 464739"/>
                <a:gd name="connsiteY13" fmla="*/ 130672 h 464739"/>
                <a:gd name="connsiteX14" fmla="*/ 464739 w 464739"/>
                <a:gd name="connsiteY14" fmla="*/ 446142 h 464739"/>
                <a:gd name="connsiteX15" fmla="*/ 463903 w 464739"/>
                <a:gd name="connsiteY15" fmla="*/ 463652 h 4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9" h="464739">
                  <a:moveTo>
                    <a:pt x="464132" y="463881"/>
                  </a:moveTo>
                  <a:lnTo>
                    <a:pt x="463891" y="463892"/>
                  </a:lnTo>
                  <a:lnTo>
                    <a:pt x="463880" y="464132"/>
                  </a:lnTo>
                  <a:lnTo>
                    <a:pt x="463651" y="463904"/>
                  </a:lnTo>
                  <a:lnTo>
                    <a:pt x="446142" y="464739"/>
                  </a:lnTo>
                  <a:cubicBezTo>
                    <a:pt x="331965" y="464739"/>
                    <a:pt x="217787" y="421182"/>
                    <a:pt x="130673" y="334067"/>
                  </a:cubicBezTo>
                  <a:cubicBezTo>
                    <a:pt x="43558" y="246953"/>
                    <a:pt x="1" y="132775"/>
                    <a:pt x="0" y="18597"/>
                  </a:cubicBezTo>
                  <a:lnTo>
                    <a:pt x="836" y="1089"/>
                  </a:lnTo>
                  <a:lnTo>
                    <a:pt x="607" y="859"/>
                  </a:lnTo>
                  <a:lnTo>
                    <a:pt x="848" y="848"/>
                  </a:lnTo>
                  <a:lnTo>
                    <a:pt x="859" y="607"/>
                  </a:lnTo>
                  <a:lnTo>
                    <a:pt x="1089" y="836"/>
                  </a:lnTo>
                  <a:lnTo>
                    <a:pt x="18597" y="0"/>
                  </a:lnTo>
                  <a:cubicBezTo>
                    <a:pt x="132775" y="0"/>
                    <a:pt x="246952" y="43557"/>
                    <a:pt x="334067" y="130672"/>
                  </a:cubicBezTo>
                  <a:cubicBezTo>
                    <a:pt x="421182" y="217787"/>
                    <a:pt x="464739" y="331964"/>
                    <a:pt x="464739" y="446142"/>
                  </a:cubicBezTo>
                  <a:lnTo>
                    <a:pt x="463903" y="46365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7FC7EAA-9D36-4047-8A25-796E944D1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607238" y="2688467"/>
              <a:ext cx="464738" cy="464738"/>
            </a:xfrm>
            <a:custGeom>
              <a:avLst/>
              <a:gdLst>
                <a:gd name="connsiteX0" fmla="*/ 446142 w 464738"/>
                <a:gd name="connsiteY0" fmla="*/ 464738 h 464738"/>
                <a:gd name="connsiteX1" fmla="*/ 130673 w 464738"/>
                <a:gd name="connsiteY1" fmla="*/ 334066 h 464738"/>
                <a:gd name="connsiteX2" fmla="*/ 0 w 464738"/>
                <a:gd name="connsiteY2" fmla="*/ 18596 h 464738"/>
                <a:gd name="connsiteX3" fmla="*/ 836 w 464738"/>
                <a:gd name="connsiteY3" fmla="*/ 1089 h 464738"/>
                <a:gd name="connsiteX4" fmla="*/ 606 w 464738"/>
                <a:gd name="connsiteY4" fmla="*/ 859 h 464738"/>
                <a:gd name="connsiteX5" fmla="*/ 848 w 464738"/>
                <a:gd name="connsiteY5" fmla="*/ 848 h 464738"/>
                <a:gd name="connsiteX6" fmla="*/ 859 w 464738"/>
                <a:gd name="connsiteY6" fmla="*/ 606 h 464738"/>
                <a:gd name="connsiteX7" fmla="*/ 1089 w 464738"/>
                <a:gd name="connsiteY7" fmla="*/ 836 h 464738"/>
                <a:gd name="connsiteX8" fmla="*/ 18596 w 464738"/>
                <a:gd name="connsiteY8" fmla="*/ 0 h 464738"/>
                <a:gd name="connsiteX9" fmla="*/ 334066 w 464738"/>
                <a:gd name="connsiteY9" fmla="*/ 130672 h 464738"/>
                <a:gd name="connsiteX10" fmla="*/ 464738 w 464738"/>
                <a:gd name="connsiteY10" fmla="*/ 446142 h 464738"/>
                <a:gd name="connsiteX11" fmla="*/ 463902 w 464738"/>
                <a:gd name="connsiteY11" fmla="*/ 463650 h 464738"/>
                <a:gd name="connsiteX12" fmla="*/ 464132 w 464738"/>
                <a:gd name="connsiteY12" fmla="*/ 463880 h 464738"/>
                <a:gd name="connsiteX13" fmla="*/ 463891 w 464738"/>
                <a:gd name="connsiteY13" fmla="*/ 463892 h 464738"/>
                <a:gd name="connsiteX14" fmla="*/ 463879 w 464738"/>
                <a:gd name="connsiteY14" fmla="*/ 464132 h 464738"/>
                <a:gd name="connsiteX15" fmla="*/ 463650 w 464738"/>
                <a:gd name="connsiteY15" fmla="*/ 463903 h 4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8" h="464738">
                  <a:moveTo>
                    <a:pt x="446142" y="464738"/>
                  </a:moveTo>
                  <a:cubicBezTo>
                    <a:pt x="331965" y="464738"/>
                    <a:pt x="217787" y="421181"/>
                    <a:pt x="130673" y="334066"/>
                  </a:cubicBezTo>
                  <a:cubicBezTo>
                    <a:pt x="43558" y="246952"/>
                    <a:pt x="1" y="132774"/>
                    <a:pt x="0" y="18596"/>
                  </a:cubicBezTo>
                  <a:lnTo>
                    <a:pt x="836" y="1089"/>
                  </a:lnTo>
                  <a:lnTo>
                    <a:pt x="606" y="859"/>
                  </a:lnTo>
                  <a:lnTo>
                    <a:pt x="848" y="848"/>
                  </a:lnTo>
                  <a:lnTo>
                    <a:pt x="859" y="606"/>
                  </a:lnTo>
                  <a:lnTo>
                    <a:pt x="1089" y="836"/>
                  </a:lnTo>
                  <a:lnTo>
                    <a:pt x="18596" y="0"/>
                  </a:lnTo>
                  <a:cubicBezTo>
                    <a:pt x="132774" y="0"/>
                    <a:pt x="246951" y="43557"/>
                    <a:pt x="334066" y="130672"/>
                  </a:cubicBezTo>
                  <a:cubicBezTo>
                    <a:pt x="421181" y="217787"/>
                    <a:pt x="464738" y="331964"/>
                    <a:pt x="464738" y="446142"/>
                  </a:cubicBezTo>
                  <a:lnTo>
                    <a:pt x="463902" y="463650"/>
                  </a:lnTo>
                  <a:lnTo>
                    <a:pt x="464132" y="463880"/>
                  </a:lnTo>
                  <a:lnTo>
                    <a:pt x="463891" y="463892"/>
                  </a:lnTo>
                  <a:lnTo>
                    <a:pt x="463879" y="464132"/>
                  </a:lnTo>
                  <a:lnTo>
                    <a:pt x="463650" y="463903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C72E6B1-2CDE-4B76-BB57-54923A35BC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440769" y="2384401"/>
              <a:ext cx="313009" cy="1032464"/>
              <a:chOff x="2440769" y="2384401"/>
              <a:chExt cx="313009" cy="1032464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0A618DA4-FD3B-435B-9077-6643BD6C93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2440769" y="2516865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6579CD8F-9756-4DC0-A735-0CA77A8734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100000" flipH="1">
                <a:off x="2753778" y="2384401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57977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69F5FE0-EBCF-4A14-AF3D-1ADCD6443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E4341F-1537-4CE5-9952-9AB40AB2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415" y="798526"/>
            <a:ext cx="4426782" cy="2417763"/>
          </a:xfrm>
        </p:spPr>
        <p:txBody>
          <a:bodyPr anchor="t">
            <a:normAutofit/>
          </a:bodyPr>
          <a:lstStyle/>
          <a:p>
            <a:r>
              <a:rPr lang="es-ES" dirty="0"/>
              <a:t>Objetivo de la unidad 2:</a:t>
            </a:r>
            <a:endParaRPr lang="es-MX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6BA46D-F038-4819-B996-BEDE44248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3176" y="3831217"/>
            <a:ext cx="1980565" cy="2208479"/>
            <a:chOff x="1103176" y="3831217"/>
            <a:chExt cx="1980565" cy="220847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19C8D0-3720-4D8A-BCCB-DA91068B1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>
              <a:off x="1297758" y="4230168"/>
              <a:ext cx="1785983" cy="1799739"/>
            </a:xfrm>
            <a:custGeom>
              <a:avLst/>
              <a:gdLst>
                <a:gd name="connsiteX0" fmla="*/ 440819 w 1785983"/>
                <a:gd name="connsiteY0" fmla="*/ 59 h 1799739"/>
                <a:gd name="connsiteX1" fmla="*/ 845918 w 1785983"/>
                <a:gd name="connsiteY1" fmla="*/ 261596 h 1799739"/>
                <a:gd name="connsiteX2" fmla="*/ 892992 w 1785983"/>
                <a:gd name="connsiteY2" fmla="*/ 360758 h 1799739"/>
                <a:gd name="connsiteX3" fmla="*/ 892992 w 1785983"/>
                <a:gd name="connsiteY3" fmla="*/ 365372 h 1799739"/>
                <a:gd name="connsiteX4" fmla="*/ 940065 w 1785983"/>
                <a:gd name="connsiteY4" fmla="*/ 266212 h 1799739"/>
                <a:gd name="connsiteX5" fmla="*/ 1406106 w 1785983"/>
                <a:gd name="connsiteY5" fmla="*/ 8338 h 1799739"/>
                <a:gd name="connsiteX6" fmla="*/ 1022901 w 1785983"/>
                <a:gd name="connsiteY6" fmla="*/ 1699451 h 1799739"/>
                <a:gd name="connsiteX7" fmla="*/ 892991 w 1785983"/>
                <a:gd name="connsiteY7" fmla="*/ 1799739 h 1799739"/>
                <a:gd name="connsiteX8" fmla="*/ 892991 w 1785983"/>
                <a:gd name="connsiteY8" fmla="*/ 1795123 h 1799739"/>
                <a:gd name="connsiteX9" fmla="*/ 763082 w 1785983"/>
                <a:gd name="connsiteY9" fmla="*/ 1694835 h 1799739"/>
                <a:gd name="connsiteX10" fmla="*/ 379877 w 1785983"/>
                <a:gd name="connsiteY10" fmla="*/ 3722 h 1799739"/>
                <a:gd name="connsiteX11" fmla="*/ 440819 w 1785983"/>
                <a:gd name="connsiteY11" fmla="*/ 59 h 17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5983" h="1799739">
                  <a:moveTo>
                    <a:pt x="440819" y="59"/>
                  </a:moveTo>
                  <a:cubicBezTo>
                    <a:pt x="584367" y="2557"/>
                    <a:pt x="735105" y="83293"/>
                    <a:pt x="845918" y="261596"/>
                  </a:cubicBezTo>
                  <a:lnTo>
                    <a:pt x="892992" y="360758"/>
                  </a:lnTo>
                  <a:lnTo>
                    <a:pt x="892992" y="365372"/>
                  </a:lnTo>
                  <a:lnTo>
                    <a:pt x="940065" y="266212"/>
                  </a:lnTo>
                  <a:cubicBezTo>
                    <a:pt x="1066709" y="62437"/>
                    <a:pt x="1245499" y="-13903"/>
                    <a:pt x="1406106" y="8338"/>
                  </a:cubicBezTo>
                  <a:cubicBezTo>
                    <a:pt x="1827702" y="66720"/>
                    <a:pt x="2124001" y="804388"/>
                    <a:pt x="1022901" y="1699451"/>
                  </a:cubicBezTo>
                  <a:lnTo>
                    <a:pt x="892991" y="1799739"/>
                  </a:lnTo>
                  <a:lnTo>
                    <a:pt x="892991" y="1795123"/>
                  </a:lnTo>
                  <a:lnTo>
                    <a:pt x="763082" y="1694835"/>
                  </a:lnTo>
                  <a:cubicBezTo>
                    <a:pt x="-338018" y="799772"/>
                    <a:pt x="-41719" y="62104"/>
                    <a:pt x="379877" y="3722"/>
                  </a:cubicBezTo>
                  <a:cubicBezTo>
                    <a:pt x="399953" y="942"/>
                    <a:pt x="420313" y="-298"/>
                    <a:pt x="440819" y="59"/>
                  </a:cubicBez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8C17AC2-A924-422A-AD03-911B80BEF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1103176" y="3831217"/>
              <a:ext cx="1785983" cy="2208479"/>
              <a:chOff x="2725201" y="4453039"/>
              <a:chExt cx="1785983" cy="2208479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793E9AE-C8D1-485F-AA4B-0B26A62CC2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3618192" y="4453039"/>
                <a:ext cx="0" cy="22084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6B6FF1F-1F9C-44F4-8C43-8F1C269F73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2738439" y="5243393"/>
                <a:ext cx="176093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EBAC472-1B2E-412E-BE4A-D5423B2BE4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725201" y="4861779"/>
                <a:ext cx="1785983" cy="1799739"/>
              </a:xfrm>
              <a:custGeom>
                <a:avLst/>
                <a:gdLst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892991 w 1785983"/>
                  <a:gd name="connsiteY8" fmla="*/ 1795123 h 1799739"/>
                  <a:gd name="connsiteX9" fmla="*/ 763082 w 1785983"/>
                  <a:gd name="connsiteY9" fmla="*/ 1694835 h 1799739"/>
                  <a:gd name="connsiteX10" fmla="*/ 379877 w 1785983"/>
                  <a:gd name="connsiteY10" fmla="*/ 3722 h 1799739"/>
                  <a:gd name="connsiteX11" fmla="*/ 440819 w 1785983"/>
                  <a:gd name="connsiteY11" fmla="*/ 59 h 1799739"/>
                  <a:gd name="connsiteX0" fmla="*/ 440819 w 1785983"/>
                  <a:gd name="connsiteY0" fmla="*/ 59 h 1849891"/>
                  <a:gd name="connsiteX1" fmla="*/ 845918 w 1785983"/>
                  <a:gd name="connsiteY1" fmla="*/ 261596 h 1849891"/>
                  <a:gd name="connsiteX2" fmla="*/ 892992 w 1785983"/>
                  <a:gd name="connsiteY2" fmla="*/ 360758 h 1849891"/>
                  <a:gd name="connsiteX3" fmla="*/ 892992 w 1785983"/>
                  <a:gd name="connsiteY3" fmla="*/ 365372 h 1849891"/>
                  <a:gd name="connsiteX4" fmla="*/ 940065 w 1785983"/>
                  <a:gd name="connsiteY4" fmla="*/ 266212 h 1849891"/>
                  <a:gd name="connsiteX5" fmla="*/ 1406106 w 1785983"/>
                  <a:gd name="connsiteY5" fmla="*/ 8338 h 1849891"/>
                  <a:gd name="connsiteX6" fmla="*/ 1022901 w 1785983"/>
                  <a:gd name="connsiteY6" fmla="*/ 1699451 h 1849891"/>
                  <a:gd name="connsiteX7" fmla="*/ 892991 w 1785983"/>
                  <a:gd name="connsiteY7" fmla="*/ 1799739 h 1849891"/>
                  <a:gd name="connsiteX8" fmla="*/ 838223 w 1785983"/>
                  <a:gd name="connsiteY8" fmla="*/ 1849891 h 1849891"/>
                  <a:gd name="connsiteX9" fmla="*/ 763082 w 1785983"/>
                  <a:gd name="connsiteY9" fmla="*/ 1694835 h 1849891"/>
                  <a:gd name="connsiteX10" fmla="*/ 379877 w 1785983"/>
                  <a:gd name="connsiteY10" fmla="*/ 3722 h 1849891"/>
                  <a:gd name="connsiteX11" fmla="*/ 440819 w 1785983"/>
                  <a:gd name="connsiteY11" fmla="*/ 59 h 1849891"/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763082 w 1785983"/>
                  <a:gd name="connsiteY8" fmla="*/ 1694835 h 1799739"/>
                  <a:gd name="connsiteX9" fmla="*/ 379877 w 1785983"/>
                  <a:gd name="connsiteY9" fmla="*/ 3722 h 1799739"/>
                  <a:gd name="connsiteX10" fmla="*/ 440819 w 1785983"/>
                  <a:gd name="connsiteY10" fmla="*/ 59 h 1799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85983" h="1799739">
                    <a:moveTo>
                      <a:pt x="440819" y="59"/>
                    </a:moveTo>
                    <a:cubicBezTo>
                      <a:pt x="584367" y="2557"/>
                      <a:pt x="735105" y="83293"/>
                      <a:pt x="845918" y="261596"/>
                    </a:cubicBezTo>
                    <a:lnTo>
                      <a:pt x="892992" y="360758"/>
                    </a:lnTo>
                    <a:lnTo>
                      <a:pt x="892992" y="365372"/>
                    </a:lnTo>
                    <a:lnTo>
                      <a:pt x="940065" y="266212"/>
                    </a:lnTo>
                    <a:cubicBezTo>
                      <a:pt x="1066709" y="62437"/>
                      <a:pt x="1245499" y="-13903"/>
                      <a:pt x="1406106" y="8338"/>
                    </a:cubicBezTo>
                    <a:cubicBezTo>
                      <a:pt x="1827702" y="66720"/>
                      <a:pt x="2124001" y="804388"/>
                      <a:pt x="1022901" y="1699451"/>
                    </a:cubicBezTo>
                    <a:lnTo>
                      <a:pt x="892991" y="1799739"/>
                    </a:lnTo>
                    <a:lnTo>
                      <a:pt x="763082" y="1694835"/>
                    </a:lnTo>
                    <a:cubicBezTo>
                      <a:pt x="-338018" y="799772"/>
                      <a:pt x="-41719" y="62104"/>
                      <a:pt x="379877" y="3722"/>
                    </a:cubicBezTo>
                    <a:cubicBezTo>
                      <a:pt x="399953" y="942"/>
                      <a:pt x="420313" y="-298"/>
                      <a:pt x="440819" y="59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  <a:latin typeface="Bell MT" panose="02020503060305020303" pitchFamily="18" charset="0"/>
                </a:endParaRPr>
              </a:p>
            </p:txBody>
          </p:sp>
          <p:sp>
            <p:nvSpPr>
              <p:cNvPr id="16" name="Rectangle 30">
                <a:extLst>
                  <a:ext uri="{FF2B5EF4-FFF2-40B4-BE49-F238E27FC236}">
                    <a16:creationId xmlns:a16="http://schemas.microsoft.com/office/drawing/2014/main" id="{BA77ECB2-C17A-4FC2-BBA8-9B201AA6A9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124232" y="5447997"/>
                <a:ext cx="987915" cy="987915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30">
                <a:extLst>
                  <a:ext uri="{FF2B5EF4-FFF2-40B4-BE49-F238E27FC236}">
                    <a16:creationId xmlns:a16="http://schemas.microsoft.com/office/drawing/2014/main" id="{6E52EEA2-6D0E-43D0-9C49-EF0EC20DED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315029" y="5983110"/>
                <a:ext cx="606323" cy="606323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FB0582-4656-48CC-86FA-2C400451C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1006" y="1244598"/>
            <a:ext cx="6080006" cy="478155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es-MX" sz="2800" dirty="0"/>
          </a:p>
          <a:p>
            <a:pPr marL="0" indent="0" algn="just">
              <a:buNone/>
            </a:pPr>
            <a:r>
              <a:rPr lang="es-MX" sz="2800" dirty="0"/>
              <a:t>Entender y explicar la situación comercial y financiera que se desenvolvía en el país antes de su apertura comercial y financiera, a efecto de conocer e identificar la importancia dentro del proceso mexicano de apertura en un contexto de globalización</a:t>
            </a:r>
          </a:p>
        </p:txBody>
      </p:sp>
    </p:spTree>
    <p:extLst>
      <p:ext uri="{BB962C8B-B14F-4D97-AF65-F5344CB8AC3E}">
        <p14:creationId xmlns:p14="http://schemas.microsoft.com/office/powerpoint/2010/main" val="1501984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956D9B-7173-4DCA-A64E-FB8453632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FA2735-9F2B-4607-9AE6-79A8DD98E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504" y="1011237"/>
            <a:ext cx="4433715" cy="86040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MX" sz="3600" dirty="0"/>
              <a:t>Unidad 3</a:t>
            </a:r>
            <a:br>
              <a:rPr lang="es-MX" sz="3600" dirty="0"/>
            </a:br>
            <a:endParaRPr lang="es-MX" sz="36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A65907B-E146-4654-AE07-B49D92CD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 flipH="1" flipV="1">
            <a:off x="599282" y="565361"/>
            <a:ext cx="2287608" cy="3232926"/>
          </a:xfrm>
          <a:custGeom>
            <a:avLst/>
            <a:gdLst>
              <a:gd name="connsiteX0" fmla="*/ 1143804 w 2287608"/>
              <a:gd name="connsiteY0" fmla="*/ 1916209 h 3232926"/>
              <a:gd name="connsiteX1" fmla="*/ 1140311 w 2287608"/>
              <a:gd name="connsiteY1" fmla="*/ 1919384 h 3232926"/>
              <a:gd name="connsiteX2" fmla="*/ 1136818 w 2287608"/>
              <a:gd name="connsiteY2" fmla="*/ 1916209 h 3232926"/>
              <a:gd name="connsiteX3" fmla="*/ 1136818 w 2287608"/>
              <a:gd name="connsiteY3" fmla="*/ 1922559 h 3232926"/>
              <a:gd name="connsiteX4" fmla="*/ 1117018 w 2287608"/>
              <a:gd name="connsiteY4" fmla="*/ 1940554 h 3232926"/>
              <a:gd name="connsiteX5" fmla="*/ 854401 w 2287608"/>
              <a:gd name="connsiteY5" fmla="*/ 2574568 h 3232926"/>
              <a:gd name="connsiteX6" fmla="*/ 1117018 w 2287608"/>
              <a:gd name="connsiteY6" fmla="*/ 3208581 h 3232926"/>
              <a:gd name="connsiteX7" fmla="*/ 1136818 w 2287608"/>
              <a:gd name="connsiteY7" fmla="*/ 3226577 h 3232926"/>
              <a:gd name="connsiteX8" fmla="*/ 1136818 w 2287608"/>
              <a:gd name="connsiteY8" fmla="*/ 3232926 h 3232926"/>
              <a:gd name="connsiteX9" fmla="*/ 1140311 w 2287608"/>
              <a:gd name="connsiteY9" fmla="*/ 3229751 h 3232926"/>
              <a:gd name="connsiteX10" fmla="*/ 1143804 w 2287608"/>
              <a:gd name="connsiteY10" fmla="*/ 3232926 h 3232926"/>
              <a:gd name="connsiteX11" fmla="*/ 1143804 w 2287608"/>
              <a:gd name="connsiteY11" fmla="*/ 3226577 h 3232926"/>
              <a:gd name="connsiteX12" fmla="*/ 1163604 w 2287608"/>
              <a:gd name="connsiteY12" fmla="*/ 3208581 h 3232926"/>
              <a:gd name="connsiteX13" fmla="*/ 1426221 w 2287608"/>
              <a:gd name="connsiteY13" fmla="*/ 2574567 h 3232926"/>
              <a:gd name="connsiteX14" fmla="*/ 1163604 w 2287608"/>
              <a:gd name="connsiteY14" fmla="*/ 1940554 h 3232926"/>
              <a:gd name="connsiteX15" fmla="*/ 1143804 w 2287608"/>
              <a:gd name="connsiteY15" fmla="*/ 1922558 h 3232926"/>
              <a:gd name="connsiteX16" fmla="*/ 1140312 w 2287608"/>
              <a:gd name="connsiteY16" fmla="*/ 1494239 h 3232926"/>
              <a:gd name="connsiteX17" fmla="*/ 1134813 w 2287608"/>
              <a:gd name="connsiteY17" fmla="*/ 1497413 h 3232926"/>
              <a:gd name="connsiteX18" fmla="*/ 1109328 w 2287608"/>
              <a:gd name="connsiteY18" fmla="*/ 1489264 h 3232926"/>
              <a:gd name="connsiteX19" fmla="*/ 428947 w 2287608"/>
              <a:gd name="connsiteY19" fmla="*/ 1578838 h 3232926"/>
              <a:gd name="connsiteX20" fmla="*/ 11185 w 2287608"/>
              <a:gd name="connsiteY20" fmla="*/ 2123278 h 3232926"/>
              <a:gd name="connsiteX21" fmla="*/ 5499 w 2287608"/>
              <a:gd name="connsiteY21" fmla="*/ 2149423 h 3232926"/>
              <a:gd name="connsiteX22" fmla="*/ 0 w 2287608"/>
              <a:gd name="connsiteY22" fmla="*/ 2152597 h 3232926"/>
              <a:gd name="connsiteX23" fmla="*/ 4497 w 2287608"/>
              <a:gd name="connsiteY23" fmla="*/ 2154035 h 3232926"/>
              <a:gd name="connsiteX24" fmla="*/ 3493 w 2287608"/>
              <a:gd name="connsiteY24" fmla="*/ 2158648 h 3232926"/>
              <a:gd name="connsiteX25" fmla="*/ 8992 w 2287608"/>
              <a:gd name="connsiteY25" fmla="*/ 2155473 h 3232926"/>
              <a:gd name="connsiteX26" fmla="*/ 34477 w 2287608"/>
              <a:gd name="connsiteY26" fmla="*/ 2163622 h 3232926"/>
              <a:gd name="connsiteX27" fmla="*/ 290620 w 2287608"/>
              <a:gd name="connsiteY27" fmla="*/ 2194022 h 3232926"/>
              <a:gd name="connsiteX28" fmla="*/ 714858 w 2287608"/>
              <a:gd name="connsiteY28" fmla="*/ 2074049 h 3232926"/>
              <a:gd name="connsiteX29" fmla="*/ 1132621 w 2287608"/>
              <a:gd name="connsiteY29" fmla="*/ 1529609 h 3232926"/>
              <a:gd name="connsiteX30" fmla="*/ 1138305 w 2287608"/>
              <a:gd name="connsiteY30" fmla="*/ 1503464 h 3232926"/>
              <a:gd name="connsiteX31" fmla="*/ 1143804 w 2287608"/>
              <a:gd name="connsiteY31" fmla="*/ 1500289 h 3232926"/>
              <a:gd name="connsiteX32" fmla="*/ 1139308 w 2287608"/>
              <a:gd name="connsiteY32" fmla="*/ 1498852 h 3232926"/>
              <a:gd name="connsiteX33" fmla="*/ 2069415 w 2287608"/>
              <a:gd name="connsiteY33" fmla="*/ 1747063 h 3232926"/>
              <a:gd name="connsiteX34" fmla="*/ 1858661 w 2287608"/>
              <a:gd name="connsiteY34" fmla="*/ 1578837 h 3232926"/>
              <a:gd name="connsiteX35" fmla="*/ 1178281 w 2287608"/>
              <a:gd name="connsiteY35" fmla="*/ 1489263 h 3232926"/>
              <a:gd name="connsiteX36" fmla="*/ 1152796 w 2287608"/>
              <a:gd name="connsiteY36" fmla="*/ 1497412 h 3232926"/>
              <a:gd name="connsiteX37" fmla="*/ 1147297 w 2287608"/>
              <a:gd name="connsiteY37" fmla="*/ 1494238 h 3232926"/>
              <a:gd name="connsiteX38" fmla="*/ 1148300 w 2287608"/>
              <a:gd name="connsiteY38" fmla="*/ 1498851 h 3232926"/>
              <a:gd name="connsiteX39" fmla="*/ 1143804 w 2287608"/>
              <a:gd name="connsiteY39" fmla="*/ 1500288 h 3232926"/>
              <a:gd name="connsiteX40" fmla="*/ 1149304 w 2287608"/>
              <a:gd name="connsiteY40" fmla="*/ 1503463 h 3232926"/>
              <a:gd name="connsiteX41" fmla="*/ 1154988 w 2287608"/>
              <a:gd name="connsiteY41" fmla="*/ 1529608 h 3232926"/>
              <a:gd name="connsiteX42" fmla="*/ 1572751 w 2287608"/>
              <a:gd name="connsiteY42" fmla="*/ 2074048 h 3232926"/>
              <a:gd name="connsiteX43" fmla="*/ 1996989 w 2287608"/>
              <a:gd name="connsiteY43" fmla="*/ 2194021 h 3232926"/>
              <a:gd name="connsiteX44" fmla="*/ 2253131 w 2287608"/>
              <a:gd name="connsiteY44" fmla="*/ 2163621 h 3232926"/>
              <a:gd name="connsiteX45" fmla="*/ 2278616 w 2287608"/>
              <a:gd name="connsiteY45" fmla="*/ 2155472 h 3232926"/>
              <a:gd name="connsiteX46" fmla="*/ 2284115 w 2287608"/>
              <a:gd name="connsiteY46" fmla="*/ 2158647 h 3232926"/>
              <a:gd name="connsiteX47" fmla="*/ 2283112 w 2287608"/>
              <a:gd name="connsiteY47" fmla="*/ 2154034 h 3232926"/>
              <a:gd name="connsiteX48" fmla="*/ 2287608 w 2287608"/>
              <a:gd name="connsiteY48" fmla="*/ 2152596 h 3232926"/>
              <a:gd name="connsiteX49" fmla="*/ 2282109 w 2287608"/>
              <a:gd name="connsiteY49" fmla="*/ 2149422 h 3232926"/>
              <a:gd name="connsiteX50" fmla="*/ 2276424 w 2287608"/>
              <a:gd name="connsiteY50" fmla="*/ 2123277 h 3232926"/>
              <a:gd name="connsiteX51" fmla="*/ 2069415 w 2287608"/>
              <a:gd name="connsiteY51" fmla="*/ 1747063 h 3232926"/>
              <a:gd name="connsiteX52" fmla="*/ 1140311 w 2287608"/>
              <a:gd name="connsiteY52" fmla="*/ 779689 h 3232926"/>
              <a:gd name="connsiteX53" fmla="*/ 1134812 w 2287608"/>
              <a:gd name="connsiteY53" fmla="*/ 782863 h 3232926"/>
              <a:gd name="connsiteX54" fmla="*/ 1109328 w 2287608"/>
              <a:gd name="connsiteY54" fmla="*/ 774714 h 3232926"/>
              <a:gd name="connsiteX55" fmla="*/ 428947 w 2287608"/>
              <a:gd name="connsiteY55" fmla="*/ 864288 h 3232926"/>
              <a:gd name="connsiteX56" fmla="*/ 11185 w 2287608"/>
              <a:gd name="connsiteY56" fmla="*/ 1408728 h 3232926"/>
              <a:gd name="connsiteX57" fmla="*/ 5499 w 2287608"/>
              <a:gd name="connsiteY57" fmla="*/ 1434873 h 3232926"/>
              <a:gd name="connsiteX58" fmla="*/ 0 w 2287608"/>
              <a:gd name="connsiteY58" fmla="*/ 1438047 h 3232926"/>
              <a:gd name="connsiteX59" fmla="*/ 4497 w 2287608"/>
              <a:gd name="connsiteY59" fmla="*/ 1439485 h 3232926"/>
              <a:gd name="connsiteX60" fmla="*/ 3493 w 2287608"/>
              <a:gd name="connsiteY60" fmla="*/ 1444098 h 3232926"/>
              <a:gd name="connsiteX61" fmla="*/ 8992 w 2287608"/>
              <a:gd name="connsiteY61" fmla="*/ 1440923 h 3232926"/>
              <a:gd name="connsiteX62" fmla="*/ 34477 w 2287608"/>
              <a:gd name="connsiteY62" fmla="*/ 1449072 h 3232926"/>
              <a:gd name="connsiteX63" fmla="*/ 290620 w 2287608"/>
              <a:gd name="connsiteY63" fmla="*/ 1479472 h 3232926"/>
              <a:gd name="connsiteX64" fmla="*/ 714858 w 2287608"/>
              <a:gd name="connsiteY64" fmla="*/ 1359499 h 3232926"/>
              <a:gd name="connsiteX65" fmla="*/ 1132621 w 2287608"/>
              <a:gd name="connsiteY65" fmla="*/ 815059 h 3232926"/>
              <a:gd name="connsiteX66" fmla="*/ 1138305 w 2287608"/>
              <a:gd name="connsiteY66" fmla="*/ 788914 h 3232926"/>
              <a:gd name="connsiteX67" fmla="*/ 1143805 w 2287608"/>
              <a:gd name="connsiteY67" fmla="*/ 785739 h 3232926"/>
              <a:gd name="connsiteX68" fmla="*/ 1139308 w 2287608"/>
              <a:gd name="connsiteY68" fmla="*/ 784302 h 3232926"/>
              <a:gd name="connsiteX69" fmla="*/ 2069415 w 2287608"/>
              <a:gd name="connsiteY69" fmla="*/ 1032514 h 3232926"/>
              <a:gd name="connsiteX70" fmla="*/ 1858661 w 2287608"/>
              <a:gd name="connsiteY70" fmla="*/ 864289 h 3232926"/>
              <a:gd name="connsiteX71" fmla="*/ 1178281 w 2287608"/>
              <a:gd name="connsiteY71" fmla="*/ 774715 h 3232926"/>
              <a:gd name="connsiteX72" fmla="*/ 1152796 w 2287608"/>
              <a:gd name="connsiteY72" fmla="*/ 782864 h 3232926"/>
              <a:gd name="connsiteX73" fmla="*/ 1147297 w 2287608"/>
              <a:gd name="connsiteY73" fmla="*/ 779690 h 3232926"/>
              <a:gd name="connsiteX74" fmla="*/ 1148300 w 2287608"/>
              <a:gd name="connsiteY74" fmla="*/ 784303 h 3232926"/>
              <a:gd name="connsiteX75" fmla="*/ 1143804 w 2287608"/>
              <a:gd name="connsiteY75" fmla="*/ 785740 h 3232926"/>
              <a:gd name="connsiteX76" fmla="*/ 1149304 w 2287608"/>
              <a:gd name="connsiteY76" fmla="*/ 788915 h 3232926"/>
              <a:gd name="connsiteX77" fmla="*/ 1154988 w 2287608"/>
              <a:gd name="connsiteY77" fmla="*/ 815060 h 3232926"/>
              <a:gd name="connsiteX78" fmla="*/ 1572751 w 2287608"/>
              <a:gd name="connsiteY78" fmla="*/ 1359500 h 3232926"/>
              <a:gd name="connsiteX79" fmla="*/ 1996989 w 2287608"/>
              <a:gd name="connsiteY79" fmla="*/ 1479473 h 3232926"/>
              <a:gd name="connsiteX80" fmla="*/ 2253131 w 2287608"/>
              <a:gd name="connsiteY80" fmla="*/ 1449073 h 3232926"/>
              <a:gd name="connsiteX81" fmla="*/ 2278616 w 2287608"/>
              <a:gd name="connsiteY81" fmla="*/ 1440924 h 3232926"/>
              <a:gd name="connsiteX82" fmla="*/ 2284115 w 2287608"/>
              <a:gd name="connsiteY82" fmla="*/ 1444099 h 3232926"/>
              <a:gd name="connsiteX83" fmla="*/ 2283112 w 2287608"/>
              <a:gd name="connsiteY83" fmla="*/ 1439486 h 3232926"/>
              <a:gd name="connsiteX84" fmla="*/ 2287608 w 2287608"/>
              <a:gd name="connsiteY84" fmla="*/ 1438048 h 3232926"/>
              <a:gd name="connsiteX85" fmla="*/ 2282109 w 2287608"/>
              <a:gd name="connsiteY85" fmla="*/ 1434874 h 3232926"/>
              <a:gd name="connsiteX86" fmla="*/ 2276424 w 2287608"/>
              <a:gd name="connsiteY86" fmla="*/ 1408729 h 3232926"/>
              <a:gd name="connsiteX87" fmla="*/ 2069415 w 2287608"/>
              <a:gd name="connsiteY87" fmla="*/ 1032514 h 3232926"/>
              <a:gd name="connsiteX88" fmla="*/ 1140311 w 2287608"/>
              <a:gd name="connsiteY88" fmla="*/ 35676 h 3232926"/>
              <a:gd name="connsiteX89" fmla="*/ 1134812 w 2287608"/>
              <a:gd name="connsiteY89" fmla="*/ 38850 h 3232926"/>
              <a:gd name="connsiteX90" fmla="*/ 1109328 w 2287608"/>
              <a:gd name="connsiteY90" fmla="*/ 30701 h 3232926"/>
              <a:gd name="connsiteX91" fmla="*/ 428948 w 2287608"/>
              <a:gd name="connsiteY91" fmla="*/ 120275 h 3232926"/>
              <a:gd name="connsiteX92" fmla="*/ 11185 w 2287608"/>
              <a:gd name="connsiteY92" fmla="*/ 664715 h 3232926"/>
              <a:gd name="connsiteX93" fmla="*/ 5499 w 2287608"/>
              <a:gd name="connsiteY93" fmla="*/ 690860 h 3232926"/>
              <a:gd name="connsiteX94" fmla="*/ 0 w 2287608"/>
              <a:gd name="connsiteY94" fmla="*/ 694034 h 3232926"/>
              <a:gd name="connsiteX95" fmla="*/ 4497 w 2287608"/>
              <a:gd name="connsiteY95" fmla="*/ 695472 h 3232926"/>
              <a:gd name="connsiteX96" fmla="*/ 3493 w 2287608"/>
              <a:gd name="connsiteY96" fmla="*/ 700085 h 3232926"/>
              <a:gd name="connsiteX97" fmla="*/ 8992 w 2287608"/>
              <a:gd name="connsiteY97" fmla="*/ 696910 h 3232926"/>
              <a:gd name="connsiteX98" fmla="*/ 34477 w 2287608"/>
              <a:gd name="connsiteY98" fmla="*/ 705059 h 3232926"/>
              <a:gd name="connsiteX99" fmla="*/ 290620 w 2287608"/>
              <a:gd name="connsiteY99" fmla="*/ 735459 h 3232926"/>
              <a:gd name="connsiteX100" fmla="*/ 714857 w 2287608"/>
              <a:gd name="connsiteY100" fmla="*/ 615486 h 3232926"/>
              <a:gd name="connsiteX101" fmla="*/ 1132621 w 2287608"/>
              <a:gd name="connsiteY101" fmla="*/ 71046 h 3232926"/>
              <a:gd name="connsiteX102" fmla="*/ 1138305 w 2287608"/>
              <a:gd name="connsiteY102" fmla="*/ 44901 h 3232926"/>
              <a:gd name="connsiteX103" fmla="*/ 1143805 w 2287608"/>
              <a:gd name="connsiteY103" fmla="*/ 41726 h 3232926"/>
              <a:gd name="connsiteX104" fmla="*/ 1139308 w 2287608"/>
              <a:gd name="connsiteY104" fmla="*/ 40289 h 3232926"/>
              <a:gd name="connsiteX105" fmla="*/ 2069415 w 2287608"/>
              <a:gd name="connsiteY105" fmla="*/ 288501 h 3232926"/>
              <a:gd name="connsiteX106" fmla="*/ 1858661 w 2287608"/>
              <a:gd name="connsiteY106" fmla="*/ 120276 h 3232926"/>
              <a:gd name="connsiteX107" fmla="*/ 1178281 w 2287608"/>
              <a:gd name="connsiteY107" fmla="*/ 30702 h 3232926"/>
              <a:gd name="connsiteX108" fmla="*/ 1152796 w 2287608"/>
              <a:gd name="connsiteY108" fmla="*/ 38850 h 3232926"/>
              <a:gd name="connsiteX109" fmla="*/ 1147297 w 2287608"/>
              <a:gd name="connsiteY109" fmla="*/ 35676 h 3232926"/>
              <a:gd name="connsiteX110" fmla="*/ 1148300 w 2287608"/>
              <a:gd name="connsiteY110" fmla="*/ 40290 h 3232926"/>
              <a:gd name="connsiteX111" fmla="*/ 1143804 w 2287608"/>
              <a:gd name="connsiteY111" fmla="*/ 41727 h 3232926"/>
              <a:gd name="connsiteX112" fmla="*/ 1149304 w 2287608"/>
              <a:gd name="connsiteY112" fmla="*/ 44901 h 3232926"/>
              <a:gd name="connsiteX113" fmla="*/ 1154988 w 2287608"/>
              <a:gd name="connsiteY113" fmla="*/ 71046 h 3232926"/>
              <a:gd name="connsiteX114" fmla="*/ 1572751 w 2287608"/>
              <a:gd name="connsiteY114" fmla="*/ 615486 h 3232926"/>
              <a:gd name="connsiteX115" fmla="*/ 1996989 w 2287608"/>
              <a:gd name="connsiteY115" fmla="*/ 735460 h 3232926"/>
              <a:gd name="connsiteX116" fmla="*/ 2253131 w 2287608"/>
              <a:gd name="connsiteY116" fmla="*/ 705060 h 3232926"/>
              <a:gd name="connsiteX117" fmla="*/ 2278616 w 2287608"/>
              <a:gd name="connsiteY117" fmla="*/ 696911 h 3232926"/>
              <a:gd name="connsiteX118" fmla="*/ 2284115 w 2287608"/>
              <a:gd name="connsiteY118" fmla="*/ 700086 h 3232926"/>
              <a:gd name="connsiteX119" fmla="*/ 2283112 w 2287608"/>
              <a:gd name="connsiteY119" fmla="*/ 695473 h 3232926"/>
              <a:gd name="connsiteX120" fmla="*/ 2287608 w 2287608"/>
              <a:gd name="connsiteY120" fmla="*/ 694035 h 3232926"/>
              <a:gd name="connsiteX121" fmla="*/ 2282109 w 2287608"/>
              <a:gd name="connsiteY121" fmla="*/ 690860 h 3232926"/>
              <a:gd name="connsiteX122" fmla="*/ 2276424 w 2287608"/>
              <a:gd name="connsiteY122" fmla="*/ 664716 h 3232926"/>
              <a:gd name="connsiteX123" fmla="*/ 2069415 w 2287608"/>
              <a:gd name="connsiteY123" fmla="*/ 288501 h 32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87608" h="3232926">
                <a:moveTo>
                  <a:pt x="1143804" y="1916209"/>
                </a:moveTo>
                <a:lnTo>
                  <a:pt x="1140311" y="1919384"/>
                </a:lnTo>
                <a:lnTo>
                  <a:pt x="1136818" y="1916209"/>
                </a:lnTo>
                <a:lnTo>
                  <a:pt x="1136818" y="1922559"/>
                </a:lnTo>
                <a:lnTo>
                  <a:pt x="1117018" y="1940554"/>
                </a:lnTo>
                <a:cubicBezTo>
                  <a:pt x="954760" y="2102813"/>
                  <a:pt x="854401" y="2326970"/>
                  <a:pt x="854401" y="2574568"/>
                </a:cubicBezTo>
                <a:cubicBezTo>
                  <a:pt x="854401" y="2822165"/>
                  <a:pt x="954760" y="3046323"/>
                  <a:pt x="1117018" y="3208581"/>
                </a:cubicBezTo>
                <a:lnTo>
                  <a:pt x="1136818" y="3226577"/>
                </a:lnTo>
                <a:lnTo>
                  <a:pt x="1136818" y="3232926"/>
                </a:lnTo>
                <a:lnTo>
                  <a:pt x="1140311" y="3229751"/>
                </a:lnTo>
                <a:lnTo>
                  <a:pt x="1143804" y="3232926"/>
                </a:lnTo>
                <a:lnTo>
                  <a:pt x="1143804" y="3226577"/>
                </a:lnTo>
                <a:lnTo>
                  <a:pt x="1163604" y="3208581"/>
                </a:lnTo>
                <a:cubicBezTo>
                  <a:pt x="1325862" y="3046323"/>
                  <a:pt x="1426221" y="2822165"/>
                  <a:pt x="1426221" y="2574567"/>
                </a:cubicBezTo>
                <a:cubicBezTo>
                  <a:pt x="1426221" y="2326970"/>
                  <a:pt x="1325862" y="2102812"/>
                  <a:pt x="1163604" y="1940554"/>
                </a:cubicBezTo>
                <a:lnTo>
                  <a:pt x="1143804" y="1922558"/>
                </a:lnTo>
                <a:close/>
                <a:moveTo>
                  <a:pt x="1140312" y="1494239"/>
                </a:moveTo>
                <a:lnTo>
                  <a:pt x="1134813" y="1497413"/>
                </a:lnTo>
                <a:lnTo>
                  <a:pt x="1109328" y="1489264"/>
                </a:lnTo>
                <a:cubicBezTo>
                  <a:pt x="887680" y="1429874"/>
                  <a:pt x="643374" y="1455039"/>
                  <a:pt x="428947" y="1578838"/>
                </a:cubicBezTo>
                <a:cubicBezTo>
                  <a:pt x="214522" y="1702637"/>
                  <a:pt x="70575" y="1901629"/>
                  <a:pt x="11185" y="2123278"/>
                </a:cubicBezTo>
                <a:lnTo>
                  <a:pt x="5499" y="2149423"/>
                </a:lnTo>
                <a:lnTo>
                  <a:pt x="0" y="2152597"/>
                </a:lnTo>
                <a:lnTo>
                  <a:pt x="4497" y="2154035"/>
                </a:lnTo>
                <a:lnTo>
                  <a:pt x="3493" y="2158648"/>
                </a:lnTo>
                <a:lnTo>
                  <a:pt x="8992" y="2155473"/>
                </a:lnTo>
                <a:lnTo>
                  <a:pt x="34477" y="2163622"/>
                </a:lnTo>
                <a:cubicBezTo>
                  <a:pt x="117596" y="2185894"/>
                  <a:pt x="203900" y="2196274"/>
                  <a:pt x="290620" y="2194022"/>
                </a:cubicBezTo>
                <a:cubicBezTo>
                  <a:pt x="435153" y="2190268"/>
                  <a:pt x="580841" y="2151423"/>
                  <a:pt x="714858" y="2074049"/>
                </a:cubicBezTo>
                <a:cubicBezTo>
                  <a:pt x="929283" y="1950250"/>
                  <a:pt x="1073230" y="1751258"/>
                  <a:pt x="1132621" y="1529609"/>
                </a:cubicBezTo>
                <a:lnTo>
                  <a:pt x="1138305" y="1503464"/>
                </a:lnTo>
                <a:lnTo>
                  <a:pt x="1143804" y="1500289"/>
                </a:lnTo>
                <a:lnTo>
                  <a:pt x="1139308" y="1498852"/>
                </a:lnTo>
                <a:close/>
                <a:moveTo>
                  <a:pt x="2069415" y="1747063"/>
                </a:moveTo>
                <a:cubicBezTo>
                  <a:pt x="2009570" y="1682261"/>
                  <a:pt x="1939071" y="1625262"/>
                  <a:pt x="1858661" y="1578837"/>
                </a:cubicBezTo>
                <a:cubicBezTo>
                  <a:pt x="1644235" y="1455038"/>
                  <a:pt x="1399929" y="1429873"/>
                  <a:pt x="1178281" y="1489263"/>
                </a:cubicBezTo>
                <a:lnTo>
                  <a:pt x="1152796" y="1497412"/>
                </a:lnTo>
                <a:lnTo>
                  <a:pt x="1147297" y="1494238"/>
                </a:lnTo>
                <a:lnTo>
                  <a:pt x="1148300" y="1498851"/>
                </a:lnTo>
                <a:lnTo>
                  <a:pt x="1143804" y="1500288"/>
                </a:lnTo>
                <a:lnTo>
                  <a:pt x="1149304" y="1503463"/>
                </a:lnTo>
                <a:lnTo>
                  <a:pt x="1154988" y="1529608"/>
                </a:lnTo>
                <a:cubicBezTo>
                  <a:pt x="1214379" y="1751257"/>
                  <a:pt x="1358325" y="1950249"/>
                  <a:pt x="1572751" y="2074048"/>
                </a:cubicBezTo>
                <a:cubicBezTo>
                  <a:pt x="1706767" y="2151422"/>
                  <a:pt x="1852455" y="2190267"/>
                  <a:pt x="1996989" y="2194021"/>
                </a:cubicBezTo>
                <a:cubicBezTo>
                  <a:pt x="2083709" y="2196273"/>
                  <a:pt x="2170013" y="2185893"/>
                  <a:pt x="2253131" y="2163621"/>
                </a:cubicBezTo>
                <a:lnTo>
                  <a:pt x="2278616" y="2155472"/>
                </a:lnTo>
                <a:lnTo>
                  <a:pt x="2284115" y="2158647"/>
                </a:lnTo>
                <a:lnTo>
                  <a:pt x="2283112" y="2154034"/>
                </a:lnTo>
                <a:lnTo>
                  <a:pt x="2287608" y="2152596"/>
                </a:lnTo>
                <a:lnTo>
                  <a:pt x="2282109" y="2149422"/>
                </a:lnTo>
                <a:lnTo>
                  <a:pt x="2276424" y="2123277"/>
                </a:lnTo>
                <a:cubicBezTo>
                  <a:pt x="2239306" y="1984747"/>
                  <a:pt x="2169157" y="1855067"/>
                  <a:pt x="2069415" y="1747063"/>
                </a:cubicBezTo>
                <a:close/>
                <a:moveTo>
                  <a:pt x="1140311" y="779689"/>
                </a:moveTo>
                <a:lnTo>
                  <a:pt x="1134812" y="782863"/>
                </a:lnTo>
                <a:lnTo>
                  <a:pt x="1109328" y="774714"/>
                </a:lnTo>
                <a:cubicBezTo>
                  <a:pt x="887679" y="715324"/>
                  <a:pt x="643374" y="740489"/>
                  <a:pt x="428947" y="864288"/>
                </a:cubicBezTo>
                <a:cubicBezTo>
                  <a:pt x="214522" y="988087"/>
                  <a:pt x="70575" y="1187079"/>
                  <a:pt x="11185" y="1408728"/>
                </a:cubicBezTo>
                <a:lnTo>
                  <a:pt x="5499" y="1434873"/>
                </a:lnTo>
                <a:lnTo>
                  <a:pt x="0" y="1438047"/>
                </a:lnTo>
                <a:lnTo>
                  <a:pt x="4497" y="1439485"/>
                </a:lnTo>
                <a:lnTo>
                  <a:pt x="3493" y="1444098"/>
                </a:lnTo>
                <a:lnTo>
                  <a:pt x="8992" y="1440923"/>
                </a:lnTo>
                <a:lnTo>
                  <a:pt x="34477" y="1449072"/>
                </a:lnTo>
                <a:cubicBezTo>
                  <a:pt x="117595" y="1471344"/>
                  <a:pt x="203900" y="1481724"/>
                  <a:pt x="290620" y="1479472"/>
                </a:cubicBezTo>
                <a:cubicBezTo>
                  <a:pt x="435154" y="1475718"/>
                  <a:pt x="580841" y="1436873"/>
                  <a:pt x="714858" y="1359499"/>
                </a:cubicBezTo>
                <a:cubicBezTo>
                  <a:pt x="929284" y="1235700"/>
                  <a:pt x="1073229" y="1036708"/>
                  <a:pt x="1132621" y="815059"/>
                </a:cubicBezTo>
                <a:lnTo>
                  <a:pt x="1138305" y="788914"/>
                </a:lnTo>
                <a:lnTo>
                  <a:pt x="1143805" y="785739"/>
                </a:lnTo>
                <a:lnTo>
                  <a:pt x="1139308" y="784302"/>
                </a:lnTo>
                <a:close/>
                <a:moveTo>
                  <a:pt x="2069415" y="1032514"/>
                </a:moveTo>
                <a:cubicBezTo>
                  <a:pt x="2009570" y="967712"/>
                  <a:pt x="1939071" y="910714"/>
                  <a:pt x="1858661" y="864289"/>
                </a:cubicBezTo>
                <a:cubicBezTo>
                  <a:pt x="1644235" y="740490"/>
                  <a:pt x="1399929" y="715325"/>
                  <a:pt x="1178281" y="774715"/>
                </a:cubicBezTo>
                <a:lnTo>
                  <a:pt x="1152796" y="782864"/>
                </a:lnTo>
                <a:lnTo>
                  <a:pt x="1147297" y="779690"/>
                </a:lnTo>
                <a:lnTo>
                  <a:pt x="1148300" y="784303"/>
                </a:lnTo>
                <a:lnTo>
                  <a:pt x="1143804" y="785740"/>
                </a:lnTo>
                <a:lnTo>
                  <a:pt x="1149304" y="788915"/>
                </a:lnTo>
                <a:lnTo>
                  <a:pt x="1154988" y="815060"/>
                </a:lnTo>
                <a:cubicBezTo>
                  <a:pt x="1214379" y="1036709"/>
                  <a:pt x="1358325" y="1235701"/>
                  <a:pt x="1572751" y="1359500"/>
                </a:cubicBezTo>
                <a:cubicBezTo>
                  <a:pt x="1706767" y="1436874"/>
                  <a:pt x="1852455" y="1475719"/>
                  <a:pt x="1996989" y="1479473"/>
                </a:cubicBezTo>
                <a:cubicBezTo>
                  <a:pt x="2083709" y="1481725"/>
                  <a:pt x="2170013" y="1471345"/>
                  <a:pt x="2253131" y="1449073"/>
                </a:cubicBezTo>
                <a:lnTo>
                  <a:pt x="2278616" y="1440924"/>
                </a:lnTo>
                <a:lnTo>
                  <a:pt x="2284115" y="1444099"/>
                </a:lnTo>
                <a:lnTo>
                  <a:pt x="2283112" y="1439486"/>
                </a:lnTo>
                <a:lnTo>
                  <a:pt x="2287608" y="1438048"/>
                </a:lnTo>
                <a:lnTo>
                  <a:pt x="2282109" y="1434874"/>
                </a:lnTo>
                <a:lnTo>
                  <a:pt x="2276424" y="1408729"/>
                </a:lnTo>
                <a:cubicBezTo>
                  <a:pt x="2239306" y="1270198"/>
                  <a:pt x="2169157" y="1140518"/>
                  <a:pt x="2069415" y="1032514"/>
                </a:cubicBezTo>
                <a:close/>
                <a:moveTo>
                  <a:pt x="1140311" y="35676"/>
                </a:moveTo>
                <a:lnTo>
                  <a:pt x="1134812" y="38850"/>
                </a:lnTo>
                <a:lnTo>
                  <a:pt x="1109328" y="30701"/>
                </a:lnTo>
                <a:cubicBezTo>
                  <a:pt x="887679" y="-28689"/>
                  <a:pt x="643374" y="-3524"/>
                  <a:pt x="428948" y="120275"/>
                </a:cubicBezTo>
                <a:cubicBezTo>
                  <a:pt x="214521" y="244074"/>
                  <a:pt x="70575" y="443066"/>
                  <a:pt x="11185" y="664715"/>
                </a:cubicBezTo>
                <a:lnTo>
                  <a:pt x="5499" y="690860"/>
                </a:lnTo>
                <a:lnTo>
                  <a:pt x="0" y="694034"/>
                </a:lnTo>
                <a:lnTo>
                  <a:pt x="4497" y="695472"/>
                </a:lnTo>
                <a:lnTo>
                  <a:pt x="3493" y="700085"/>
                </a:lnTo>
                <a:lnTo>
                  <a:pt x="8992" y="696910"/>
                </a:lnTo>
                <a:lnTo>
                  <a:pt x="34477" y="705059"/>
                </a:lnTo>
                <a:cubicBezTo>
                  <a:pt x="117595" y="727331"/>
                  <a:pt x="203900" y="737711"/>
                  <a:pt x="290620" y="735459"/>
                </a:cubicBezTo>
                <a:cubicBezTo>
                  <a:pt x="435154" y="731705"/>
                  <a:pt x="580841" y="692860"/>
                  <a:pt x="714857" y="615486"/>
                </a:cubicBezTo>
                <a:cubicBezTo>
                  <a:pt x="929284" y="491687"/>
                  <a:pt x="1073229" y="292695"/>
                  <a:pt x="1132621" y="71046"/>
                </a:cubicBezTo>
                <a:lnTo>
                  <a:pt x="1138305" y="44901"/>
                </a:lnTo>
                <a:lnTo>
                  <a:pt x="1143805" y="41726"/>
                </a:lnTo>
                <a:lnTo>
                  <a:pt x="1139308" y="40289"/>
                </a:lnTo>
                <a:close/>
                <a:moveTo>
                  <a:pt x="2069415" y="288501"/>
                </a:moveTo>
                <a:cubicBezTo>
                  <a:pt x="2009570" y="223699"/>
                  <a:pt x="1939071" y="166700"/>
                  <a:pt x="1858661" y="120276"/>
                </a:cubicBezTo>
                <a:cubicBezTo>
                  <a:pt x="1644235" y="-3523"/>
                  <a:pt x="1399929" y="-28688"/>
                  <a:pt x="1178281" y="30702"/>
                </a:cubicBezTo>
                <a:lnTo>
                  <a:pt x="1152796" y="38850"/>
                </a:lnTo>
                <a:lnTo>
                  <a:pt x="1147297" y="35676"/>
                </a:lnTo>
                <a:lnTo>
                  <a:pt x="1148300" y="40290"/>
                </a:lnTo>
                <a:lnTo>
                  <a:pt x="1143804" y="41727"/>
                </a:lnTo>
                <a:lnTo>
                  <a:pt x="1149304" y="44901"/>
                </a:lnTo>
                <a:lnTo>
                  <a:pt x="1154988" y="71046"/>
                </a:lnTo>
                <a:cubicBezTo>
                  <a:pt x="1214379" y="292695"/>
                  <a:pt x="1358325" y="491688"/>
                  <a:pt x="1572751" y="615486"/>
                </a:cubicBezTo>
                <a:cubicBezTo>
                  <a:pt x="1706767" y="692860"/>
                  <a:pt x="1852455" y="731705"/>
                  <a:pt x="1996989" y="735460"/>
                </a:cubicBezTo>
                <a:cubicBezTo>
                  <a:pt x="2083709" y="737712"/>
                  <a:pt x="2170013" y="727332"/>
                  <a:pt x="2253131" y="705060"/>
                </a:cubicBezTo>
                <a:lnTo>
                  <a:pt x="2278616" y="696911"/>
                </a:lnTo>
                <a:lnTo>
                  <a:pt x="2284115" y="700086"/>
                </a:lnTo>
                <a:lnTo>
                  <a:pt x="2283112" y="695473"/>
                </a:lnTo>
                <a:lnTo>
                  <a:pt x="2287608" y="694035"/>
                </a:lnTo>
                <a:lnTo>
                  <a:pt x="2282109" y="690860"/>
                </a:lnTo>
                <a:lnTo>
                  <a:pt x="2276424" y="664716"/>
                </a:lnTo>
                <a:cubicBezTo>
                  <a:pt x="2239306" y="526185"/>
                  <a:pt x="2169157" y="396505"/>
                  <a:pt x="2069415" y="288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797CDB4-0DB1-4F55-9395-A79982282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02787" y="602787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3D6B1CE-4694-452C-9AF9-AF622C95D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 flipH="1">
            <a:off x="4031566" y="391644"/>
            <a:ext cx="1785983" cy="1799739"/>
          </a:xfrm>
          <a:custGeom>
            <a:avLst/>
            <a:gdLst>
              <a:gd name="connsiteX0" fmla="*/ 440819 w 1785983"/>
              <a:gd name="connsiteY0" fmla="*/ 59 h 1799739"/>
              <a:gd name="connsiteX1" fmla="*/ 845918 w 1785983"/>
              <a:gd name="connsiteY1" fmla="*/ 261596 h 1799739"/>
              <a:gd name="connsiteX2" fmla="*/ 892992 w 1785983"/>
              <a:gd name="connsiteY2" fmla="*/ 360758 h 1799739"/>
              <a:gd name="connsiteX3" fmla="*/ 892992 w 1785983"/>
              <a:gd name="connsiteY3" fmla="*/ 365372 h 1799739"/>
              <a:gd name="connsiteX4" fmla="*/ 940065 w 1785983"/>
              <a:gd name="connsiteY4" fmla="*/ 266212 h 1799739"/>
              <a:gd name="connsiteX5" fmla="*/ 1406106 w 1785983"/>
              <a:gd name="connsiteY5" fmla="*/ 8338 h 1799739"/>
              <a:gd name="connsiteX6" fmla="*/ 1022901 w 1785983"/>
              <a:gd name="connsiteY6" fmla="*/ 1699451 h 1799739"/>
              <a:gd name="connsiteX7" fmla="*/ 892991 w 1785983"/>
              <a:gd name="connsiteY7" fmla="*/ 1799739 h 1799739"/>
              <a:gd name="connsiteX8" fmla="*/ 892991 w 1785983"/>
              <a:gd name="connsiteY8" fmla="*/ 1795123 h 1799739"/>
              <a:gd name="connsiteX9" fmla="*/ 763082 w 1785983"/>
              <a:gd name="connsiteY9" fmla="*/ 1694835 h 1799739"/>
              <a:gd name="connsiteX10" fmla="*/ 379877 w 1785983"/>
              <a:gd name="connsiteY10" fmla="*/ 3722 h 1799739"/>
              <a:gd name="connsiteX11" fmla="*/ 440819 w 1785983"/>
              <a:gd name="connsiteY11" fmla="*/ 59 h 17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83" h="1799739">
                <a:moveTo>
                  <a:pt x="440819" y="59"/>
                </a:moveTo>
                <a:cubicBezTo>
                  <a:pt x="584367" y="2557"/>
                  <a:pt x="735105" y="83293"/>
                  <a:pt x="845918" y="261596"/>
                </a:cubicBezTo>
                <a:lnTo>
                  <a:pt x="892992" y="360758"/>
                </a:lnTo>
                <a:lnTo>
                  <a:pt x="892992" y="365372"/>
                </a:lnTo>
                <a:lnTo>
                  <a:pt x="940065" y="266212"/>
                </a:lnTo>
                <a:cubicBezTo>
                  <a:pt x="1066709" y="62437"/>
                  <a:pt x="1245499" y="-13903"/>
                  <a:pt x="1406106" y="8338"/>
                </a:cubicBezTo>
                <a:cubicBezTo>
                  <a:pt x="1827702" y="66720"/>
                  <a:pt x="2124001" y="804388"/>
                  <a:pt x="1022901" y="1699451"/>
                </a:cubicBezTo>
                <a:lnTo>
                  <a:pt x="892991" y="1799739"/>
                </a:lnTo>
                <a:lnTo>
                  <a:pt x="892991" y="1795123"/>
                </a:lnTo>
                <a:lnTo>
                  <a:pt x="763082" y="1694835"/>
                </a:lnTo>
                <a:cubicBezTo>
                  <a:pt x="-338018" y="799772"/>
                  <a:pt x="-41719" y="62104"/>
                  <a:pt x="379877" y="3722"/>
                </a:cubicBezTo>
                <a:cubicBezTo>
                  <a:pt x="399953" y="942"/>
                  <a:pt x="420313" y="-298"/>
                  <a:pt x="440819" y="5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9361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31A1359-2C35-43BF-8F55-F9118E3C5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467010" y="3303077"/>
            <a:ext cx="571820" cy="1316717"/>
          </a:xfrm>
          <a:custGeom>
            <a:avLst/>
            <a:gdLst>
              <a:gd name="connsiteX0" fmla="*/ 282417 w 571820"/>
              <a:gd name="connsiteY0" fmla="*/ 0 h 1316717"/>
              <a:gd name="connsiteX1" fmla="*/ 285910 w 571820"/>
              <a:gd name="connsiteY1" fmla="*/ 3175 h 1316717"/>
              <a:gd name="connsiteX2" fmla="*/ 287393 w 571820"/>
              <a:gd name="connsiteY2" fmla="*/ 1827 h 1316717"/>
              <a:gd name="connsiteX3" fmla="*/ 289403 w 571820"/>
              <a:gd name="connsiteY3" fmla="*/ 0 h 1316717"/>
              <a:gd name="connsiteX4" fmla="*/ 289403 w 571820"/>
              <a:gd name="connsiteY4" fmla="*/ 6349 h 1316717"/>
              <a:gd name="connsiteX5" fmla="*/ 309203 w 571820"/>
              <a:gd name="connsiteY5" fmla="*/ 24345 h 1316717"/>
              <a:gd name="connsiteX6" fmla="*/ 571820 w 571820"/>
              <a:gd name="connsiteY6" fmla="*/ 658359 h 1316717"/>
              <a:gd name="connsiteX7" fmla="*/ 309203 w 571820"/>
              <a:gd name="connsiteY7" fmla="*/ 1292372 h 1316717"/>
              <a:gd name="connsiteX8" fmla="*/ 289403 w 571820"/>
              <a:gd name="connsiteY8" fmla="*/ 1310368 h 1316717"/>
              <a:gd name="connsiteX9" fmla="*/ 289403 w 571820"/>
              <a:gd name="connsiteY9" fmla="*/ 1316717 h 1316717"/>
              <a:gd name="connsiteX10" fmla="*/ 287393 w 571820"/>
              <a:gd name="connsiteY10" fmla="*/ 1314890 h 1316717"/>
              <a:gd name="connsiteX11" fmla="*/ 285910 w 571820"/>
              <a:gd name="connsiteY11" fmla="*/ 1313542 h 1316717"/>
              <a:gd name="connsiteX12" fmla="*/ 282417 w 571820"/>
              <a:gd name="connsiteY12" fmla="*/ 1316717 h 1316717"/>
              <a:gd name="connsiteX13" fmla="*/ 282417 w 571820"/>
              <a:gd name="connsiteY13" fmla="*/ 1310367 h 1316717"/>
              <a:gd name="connsiteX14" fmla="*/ 262617 w 571820"/>
              <a:gd name="connsiteY14" fmla="*/ 1292372 h 1316717"/>
              <a:gd name="connsiteX15" fmla="*/ 0 w 571820"/>
              <a:gd name="connsiteY15" fmla="*/ 658358 h 1316717"/>
              <a:gd name="connsiteX16" fmla="*/ 262617 w 571820"/>
              <a:gd name="connsiteY16" fmla="*/ 24345 h 1316717"/>
              <a:gd name="connsiteX17" fmla="*/ 282417 w 571820"/>
              <a:gd name="connsiteY17" fmla="*/ 6349 h 1316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20" h="1316717">
                <a:moveTo>
                  <a:pt x="282417" y="0"/>
                </a:moveTo>
                <a:lnTo>
                  <a:pt x="285910" y="3175"/>
                </a:lnTo>
                <a:lnTo>
                  <a:pt x="287393" y="1827"/>
                </a:lnTo>
                <a:lnTo>
                  <a:pt x="289403" y="0"/>
                </a:lnTo>
                <a:lnTo>
                  <a:pt x="289403" y="6349"/>
                </a:lnTo>
                <a:lnTo>
                  <a:pt x="309203" y="24345"/>
                </a:lnTo>
                <a:cubicBezTo>
                  <a:pt x="471461" y="186603"/>
                  <a:pt x="571820" y="410761"/>
                  <a:pt x="571820" y="658359"/>
                </a:cubicBezTo>
                <a:cubicBezTo>
                  <a:pt x="571820" y="905956"/>
                  <a:pt x="471461" y="1130114"/>
                  <a:pt x="309203" y="1292372"/>
                </a:cubicBezTo>
                <a:lnTo>
                  <a:pt x="289403" y="1310368"/>
                </a:lnTo>
                <a:lnTo>
                  <a:pt x="289403" y="1316717"/>
                </a:lnTo>
                <a:lnTo>
                  <a:pt x="287393" y="1314890"/>
                </a:lnTo>
                <a:lnTo>
                  <a:pt x="285910" y="1313542"/>
                </a:lnTo>
                <a:lnTo>
                  <a:pt x="282417" y="1316717"/>
                </a:lnTo>
                <a:lnTo>
                  <a:pt x="282417" y="1310367"/>
                </a:lnTo>
                <a:lnTo>
                  <a:pt x="262617" y="1292372"/>
                </a:lnTo>
                <a:cubicBezTo>
                  <a:pt x="100359" y="1130113"/>
                  <a:pt x="0" y="905956"/>
                  <a:pt x="0" y="658358"/>
                </a:cubicBezTo>
                <a:cubicBezTo>
                  <a:pt x="0" y="410761"/>
                  <a:pt x="100359" y="186603"/>
                  <a:pt x="262617" y="24345"/>
                </a:cubicBezTo>
                <a:lnTo>
                  <a:pt x="282417" y="6349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CD3359-A9EC-4975-8E7B-5BFE946CD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504" y="2355678"/>
            <a:ext cx="5157221" cy="43070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2800" dirty="0"/>
              <a:t>3. BLOQUES COMERCIALES </a:t>
            </a:r>
          </a:p>
          <a:p>
            <a:pPr marL="0" indent="0">
              <a:buNone/>
            </a:pPr>
            <a:r>
              <a:rPr lang="es-MX" sz="2800" dirty="0"/>
              <a:t>3.1. América del Norte </a:t>
            </a:r>
          </a:p>
          <a:p>
            <a:pPr marL="0" indent="0">
              <a:buNone/>
            </a:pPr>
            <a:r>
              <a:rPr lang="es-MX" sz="2800" dirty="0"/>
              <a:t>3.2. América del Sur </a:t>
            </a:r>
          </a:p>
          <a:p>
            <a:pPr marL="0" indent="0">
              <a:buNone/>
            </a:pPr>
            <a:r>
              <a:rPr lang="es-MX" sz="2800" dirty="0"/>
              <a:t>3.3. Europa </a:t>
            </a:r>
          </a:p>
          <a:p>
            <a:pPr marL="0" indent="0">
              <a:buNone/>
            </a:pPr>
            <a:r>
              <a:rPr lang="es-MX" sz="2800" dirty="0"/>
              <a:t>3.4. Asia/Pacifico </a:t>
            </a:r>
          </a:p>
          <a:p>
            <a:pPr marL="0" indent="0">
              <a:buNone/>
            </a:pPr>
            <a:r>
              <a:rPr lang="es-MX" sz="2800" dirty="0"/>
              <a:t>3.5. Alternativas de Globalización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57A9288-4304-4CFF-BE2E-F7C6D2837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 flipH="1">
            <a:off x="363544" y="4750791"/>
            <a:ext cx="1785983" cy="1799739"/>
          </a:xfrm>
          <a:custGeom>
            <a:avLst/>
            <a:gdLst>
              <a:gd name="connsiteX0" fmla="*/ 440819 w 1785983"/>
              <a:gd name="connsiteY0" fmla="*/ 59 h 1799739"/>
              <a:gd name="connsiteX1" fmla="*/ 845918 w 1785983"/>
              <a:gd name="connsiteY1" fmla="*/ 261596 h 1799739"/>
              <a:gd name="connsiteX2" fmla="*/ 892992 w 1785983"/>
              <a:gd name="connsiteY2" fmla="*/ 360758 h 1799739"/>
              <a:gd name="connsiteX3" fmla="*/ 892992 w 1785983"/>
              <a:gd name="connsiteY3" fmla="*/ 365372 h 1799739"/>
              <a:gd name="connsiteX4" fmla="*/ 940065 w 1785983"/>
              <a:gd name="connsiteY4" fmla="*/ 266212 h 1799739"/>
              <a:gd name="connsiteX5" fmla="*/ 1406106 w 1785983"/>
              <a:gd name="connsiteY5" fmla="*/ 8338 h 1799739"/>
              <a:gd name="connsiteX6" fmla="*/ 1022901 w 1785983"/>
              <a:gd name="connsiteY6" fmla="*/ 1699451 h 1799739"/>
              <a:gd name="connsiteX7" fmla="*/ 892991 w 1785983"/>
              <a:gd name="connsiteY7" fmla="*/ 1799739 h 1799739"/>
              <a:gd name="connsiteX8" fmla="*/ 892991 w 1785983"/>
              <a:gd name="connsiteY8" fmla="*/ 1795123 h 1799739"/>
              <a:gd name="connsiteX9" fmla="*/ 763082 w 1785983"/>
              <a:gd name="connsiteY9" fmla="*/ 1694835 h 1799739"/>
              <a:gd name="connsiteX10" fmla="*/ 379877 w 1785983"/>
              <a:gd name="connsiteY10" fmla="*/ 3722 h 1799739"/>
              <a:gd name="connsiteX11" fmla="*/ 440819 w 1785983"/>
              <a:gd name="connsiteY11" fmla="*/ 59 h 17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83" h="1799739">
                <a:moveTo>
                  <a:pt x="440819" y="59"/>
                </a:moveTo>
                <a:cubicBezTo>
                  <a:pt x="584367" y="2557"/>
                  <a:pt x="735105" y="83293"/>
                  <a:pt x="845918" y="261596"/>
                </a:cubicBezTo>
                <a:lnTo>
                  <a:pt x="892992" y="360758"/>
                </a:lnTo>
                <a:lnTo>
                  <a:pt x="892992" y="365372"/>
                </a:lnTo>
                <a:lnTo>
                  <a:pt x="940065" y="266212"/>
                </a:lnTo>
                <a:cubicBezTo>
                  <a:pt x="1066709" y="62437"/>
                  <a:pt x="1245499" y="-13903"/>
                  <a:pt x="1406106" y="8338"/>
                </a:cubicBezTo>
                <a:cubicBezTo>
                  <a:pt x="1827702" y="66720"/>
                  <a:pt x="2124001" y="804388"/>
                  <a:pt x="1022901" y="1699451"/>
                </a:cubicBezTo>
                <a:lnTo>
                  <a:pt x="892991" y="1799739"/>
                </a:lnTo>
                <a:lnTo>
                  <a:pt x="892991" y="1795123"/>
                </a:lnTo>
                <a:lnTo>
                  <a:pt x="763082" y="1694835"/>
                </a:lnTo>
                <a:cubicBezTo>
                  <a:pt x="-338018" y="799772"/>
                  <a:pt x="-41719" y="62104"/>
                  <a:pt x="379877" y="3722"/>
                </a:cubicBezTo>
                <a:cubicBezTo>
                  <a:pt x="399953" y="942"/>
                  <a:pt x="420313" y="-298"/>
                  <a:pt x="440819" y="5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02DF9B6-8D61-4325-BA28-A09441517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 flipH="1" flipV="1">
            <a:off x="3294203" y="3143887"/>
            <a:ext cx="2287608" cy="3232926"/>
          </a:xfrm>
          <a:custGeom>
            <a:avLst/>
            <a:gdLst>
              <a:gd name="connsiteX0" fmla="*/ 1143804 w 2287608"/>
              <a:gd name="connsiteY0" fmla="*/ 1916209 h 3232926"/>
              <a:gd name="connsiteX1" fmla="*/ 1140311 w 2287608"/>
              <a:gd name="connsiteY1" fmla="*/ 1919384 h 3232926"/>
              <a:gd name="connsiteX2" fmla="*/ 1136818 w 2287608"/>
              <a:gd name="connsiteY2" fmla="*/ 1916209 h 3232926"/>
              <a:gd name="connsiteX3" fmla="*/ 1136818 w 2287608"/>
              <a:gd name="connsiteY3" fmla="*/ 1922559 h 3232926"/>
              <a:gd name="connsiteX4" fmla="*/ 1117018 w 2287608"/>
              <a:gd name="connsiteY4" fmla="*/ 1940554 h 3232926"/>
              <a:gd name="connsiteX5" fmla="*/ 854401 w 2287608"/>
              <a:gd name="connsiteY5" fmla="*/ 2574568 h 3232926"/>
              <a:gd name="connsiteX6" fmla="*/ 1117018 w 2287608"/>
              <a:gd name="connsiteY6" fmla="*/ 3208581 h 3232926"/>
              <a:gd name="connsiteX7" fmla="*/ 1136818 w 2287608"/>
              <a:gd name="connsiteY7" fmla="*/ 3226577 h 3232926"/>
              <a:gd name="connsiteX8" fmla="*/ 1136818 w 2287608"/>
              <a:gd name="connsiteY8" fmla="*/ 3232926 h 3232926"/>
              <a:gd name="connsiteX9" fmla="*/ 1140311 w 2287608"/>
              <a:gd name="connsiteY9" fmla="*/ 3229751 h 3232926"/>
              <a:gd name="connsiteX10" fmla="*/ 1143804 w 2287608"/>
              <a:gd name="connsiteY10" fmla="*/ 3232926 h 3232926"/>
              <a:gd name="connsiteX11" fmla="*/ 1143804 w 2287608"/>
              <a:gd name="connsiteY11" fmla="*/ 3226577 h 3232926"/>
              <a:gd name="connsiteX12" fmla="*/ 1163604 w 2287608"/>
              <a:gd name="connsiteY12" fmla="*/ 3208581 h 3232926"/>
              <a:gd name="connsiteX13" fmla="*/ 1426221 w 2287608"/>
              <a:gd name="connsiteY13" fmla="*/ 2574567 h 3232926"/>
              <a:gd name="connsiteX14" fmla="*/ 1163604 w 2287608"/>
              <a:gd name="connsiteY14" fmla="*/ 1940554 h 3232926"/>
              <a:gd name="connsiteX15" fmla="*/ 1143804 w 2287608"/>
              <a:gd name="connsiteY15" fmla="*/ 1922558 h 3232926"/>
              <a:gd name="connsiteX16" fmla="*/ 1140312 w 2287608"/>
              <a:gd name="connsiteY16" fmla="*/ 1494239 h 3232926"/>
              <a:gd name="connsiteX17" fmla="*/ 1134813 w 2287608"/>
              <a:gd name="connsiteY17" fmla="*/ 1497413 h 3232926"/>
              <a:gd name="connsiteX18" fmla="*/ 1109328 w 2287608"/>
              <a:gd name="connsiteY18" fmla="*/ 1489264 h 3232926"/>
              <a:gd name="connsiteX19" fmla="*/ 428947 w 2287608"/>
              <a:gd name="connsiteY19" fmla="*/ 1578838 h 3232926"/>
              <a:gd name="connsiteX20" fmla="*/ 11185 w 2287608"/>
              <a:gd name="connsiteY20" fmla="*/ 2123278 h 3232926"/>
              <a:gd name="connsiteX21" fmla="*/ 5499 w 2287608"/>
              <a:gd name="connsiteY21" fmla="*/ 2149423 h 3232926"/>
              <a:gd name="connsiteX22" fmla="*/ 0 w 2287608"/>
              <a:gd name="connsiteY22" fmla="*/ 2152597 h 3232926"/>
              <a:gd name="connsiteX23" fmla="*/ 4497 w 2287608"/>
              <a:gd name="connsiteY23" fmla="*/ 2154035 h 3232926"/>
              <a:gd name="connsiteX24" fmla="*/ 3493 w 2287608"/>
              <a:gd name="connsiteY24" fmla="*/ 2158648 h 3232926"/>
              <a:gd name="connsiteX25" fmla="*/ 8992 w 2287608"/>
              <a:gd name="connsiteY25" fmla="*/ 2155473 h 3232926"/>
              <a:gd name="connsiteX26" fmla="*/ 34477 w 2287608"/>
              <a:gd name="connsiteY26" fmla="*/ 2163622 h 3232926"/>
              <a:gd name="connsiteX27" fmla="*/ 290620 w 2287608"/>
              <a:gd name="connsiteY27" fmla="*/ 2194022 h 3232926"/>
              <a:gd name="connsiteX28" fmla="*/ 714858 w 2287608"/>
              <a:gd name="connsiteY28" fmla="*/ 2074049 h 3232926"/>
              <a:gd name="connsiteX29" fmla="*/ 1132621 w 2287608"/>
              <a:gd name="connsiteY29" fmla="*/ 1529609 h 3232926"/>
              <a:gd name="connsiteX30" fmla="*/ 1138305 w 2287608"/>
              <a:gd name="connsiteY30" fmla="*/ 1503464 h 3232926"/>
              <a:gd name="connsiteX31" fmla="*/ 1143804 w 2287608"/>
              <a:gd name="connsiteY31" fmla="*/ 1500289 h 3232926"/>
              <a:gd name="connsiteX32" fmla="*/ 1139308 w 2287608"/>
              <a:gd name="connsiteY32" fmla="*/ 1498852 h 3232926"/>
              <a:gd name="connsiteX33" fmla="*/ 2069415 w 2287608"/>
              <a:gd name="connsiteY33" fmla="*/ 1747063 h 3232926"/>
              <a:gd name="connsiteX34" fmla="*/ 1858661 w 2287608"/>
              <a:gd name="connsiteY34" fmla="*/ 1578837 h 3232926"/>
              <a:gd name="connsiteX35" fmla="*/ 1178281 w 2287608"/>
              <a:gd name="connsiteY35" fmla="*/ 1489263 h 3232926"/>
              <a:gd name="connsiteX36" fmla="*/ 1152796 w 2287608"/>
              <a:gd name="connsiteY36" fmla="*/ 1497412 h 3232926"/>
              <a:gd name="connsiteX37" fmla="*/ 1147297 w 2287608"/>
              <a:gd name="connsiteY37" fmla="*/ 1494238 h 3232926"/>
              <a:gd name="connsiteX38" fmla="*/ 1148300 w 2287608"/>
              <a:gd name="connsiteY38" fmla="*/ 1498851 h 3232926"/>
              <a:gd name="connsiteX39" fmla="*/ 1143804 w 2287608"/>
              <a:gd name="connsiteY39" fmla="*/ 1500288 h 3232926"/>
              <a:gd name="connsiteX40" fmla="*/ 1149304 w 2287608"/>
              <a:gd name="connsiteY40" fmla="*/ 1503463 h 3232926"/>
              <a:gd name="connsiteX41" fmla="*/ 1154988 w 2287608"/>
              <a:gd name="connsiteY41" fmla="*/ 1529608 h 3232926"/>
              <a:gd name="connsiteX42" fmla="*/ 1572751 w 2287608"/>
              <a:gd name="connsiteY42" fmla="*/ 2074048 h 3232926"/>
              <a:gd name="connsiteX43" fmla="*/ 1996989 w 2287608"/>
              <a:gd name="connsiteY43" fmla="*/ 2194021 h 3232926"/>
              <a:gd name="connsiteX44" fmla="*/ 2253131 w 2287608"/>
              <a:gd name="connsiteY44" fmla="*/ 2163621 h 3232926"/>
              <a:gd name="connsiteX45" fmla="*/ 2278616 w 2287608"/>
              <a:gd name="connsiteY45" fmla="*/ 2155472 h 3232926"/>
              <a:gd name="connsiteX46" fmla="*/ 2284115 w 2287608"/>
              <a:gd name="connsiteY46" fmla="*/ 2158647 h 3232926"/>
              <a:gd name="connsiteX47" fmla="*/ 2283112 w 2287608"/>
              <a:gd name="connsiteY47" fmla="*/ 2154034 h 3232926"/>
              <a:gd name="connsiteX48" fmla="*/ 2287608 w 2287608"/>
              <a:gd name="connsiteY48" fmla="*/ 2152596 h 3232926"/>
              <a:gd name="connsiteX49" fmla="*/ 2282109 w 2287608"/>
              <a:gd name="connsiteY49" fmla="*/ 2149422 h 3232926"/>
              <a:gd name="connsiteX50" fmla="*/ 2276424 w 2287608"/>
              <a:gd name="connsiteY50" fmla="*/ 2123277 h 3232926"/>
              <a:gd name="connsiteX51" fmla="*/ 2069415 w 2287608"/>
              <a:gd name="connsiteY51" fmla="*/ 1747063 h 3232926"/>
              <a:gd name="connsiteX52" fmla="*/ 1140311 w 2287608"/>
              <a:gd name="connsiteY52" fmla="*/ 779689 h 3232926"/>
              <a:gd name="connsiteX53" fmla="*/ 1134812 w 2287608"/>
              <a:gd name="connsiteY53" fmla="*/ 782863 h 3232926"/>
              <a:gd name="connsiteX54" fmla="*/ 1109328 w 2287608"/>
              <a:gd name="connsiteY54" fmla="*/ 774714 h 3232926"/>
              <a:gd name="connsiteX55" fmla="*/ 428947 w 2287608"/>
              <a:gd name="connsiteY55" fmla="*/ 864288 h 3232926"/>
              <a:gd name="connsiteX56" fmla="*/ 11185 w 2287608"/>
              <a:gd name="connsiteY56" fmla="*/ 1408728 h 3232926"/>
              <a:gd name="connsiteX57" fmla="*/ 5499 w 2287608"/>
              <a:gd name="connsiteY57" fmla="*/ 1434873 h 3232926"/>
              <a:gd name="connsiteX58" fmla="*/ 0 w 2287608"/>
              <a:gd name="connsiteY58" fmla="*/ 1438047 h 3232926"/>
              <a:gd name="connsiteX59" fmla="*/ 4497 w 2287608"/>
              <a:gd name="connsiteY59" fmla="*/ 1439485 h 3232926"/>
              <a:gd name="connsiteX60" fmla="*/ 3493 w 2287608"/>
              <a:gd name="connsiteY60" fmla="*/ 1444098 h 3232926"/>
              <a:gd name="connsiteX61" fmla="*/ 8992 w 2287608"/>
              <a:gd name="connsiteY61" fmla="*/ 1440923 h 3232926"/>
              <a:gd name="connsiteX62" fmla="*/ 34477 w 2287608"/>
              <a:gd name="connsiteY62" fmla="*/ 1449072 h 3232926"/>
              <a:gd name="connsiteX63" fmla="*/ 290620 w 2287608"/>
              <a:gd name="connsiteY63" fmla="*/ 1479472 h 3232926"/>
              <a:gd name="connsiteX64" fmla="*/ 714858 w 2287608"/>
              <a:gd name="connsiteY64" fmla="*/ 1359499 h 3232926"/>
              <a:gd name="connsiteX65" fmla="*/ 1132621 w 2287608"/>
              <a:gd name="connsiteY65" fmla="*/ 815059 h 3232926"/>
              <a:gd name="connsiteX66" fmla="*/ 1138305 w 2287608"/>
              <a:gd name="connsiteY66" fmla="*/ 788914 h 3232926"/>
              <a:gd name="connsiteX67" fmla="*/ 1143805 w 2287608"/>
              <a:gd name="connsiteY67" fmla="*/ 785739 h 3232926"/>
              <a:gd name="connsiteX68" fmla="*/ 1139308 w 2287608"/>
              <a:gd name="connsiteY68" fmla="*/ 784302 h 3232926"/>
              <a:gd name="connsiteX69" fmla="*/ 2069415 w 2287608"/>
              <a:gd name="connsiteY69" fmla="*/ 1032514 h 3232926"/>
              <a:gd name="connsiteX70" fmla="*/ 1858661 w 2287608"/>
              <a:gd name="connsiteY70" fmla="*/ 864289 h 3232926"/>
              <a:gd name="connsiteX71" fmla="*/ 1178281 w 2287608"/>
              <a:gd name="connsiteY71" fmla="*/ 774715 h 3232926"/>
              <a:gd name="connsiteX72" fmla="*/ 1152796 w 2287608"/>
              <a:gd name="connsiteY72" fmla="*/ 782864 h 3232926"/>
              <a:gd name="connsiteX73" fmla="*/ 1147297 w 2287608"/>
              <a:gd name="connsiteY73" fmla="*/ 779690 h 3232926"/>
              <a:gd name="connsiteX74" fmla="*/ 1148300 w 2287608"/>
              <a:gd name="connsiteY74" fmla="*/ 784303 h 3232926"/>
              <a:gd name="connsiteX75" fmla="*/ 1143804 w 2287608"/>
              <a:gd name="connsiteY75" fmla="*/ 785740 h 3232926"/>
              <a:gd name="connsiteX76" fmla="*/ 1149304 w 2287608"/>
              <a:gd name="connsiteY76" fmla="*/ 788915 h 3232926"/>
              <a:gd name="connsiteX77" fmla="*/ 1154988 w 2287608"/>
              <a:gd name="connsiteY77" fmla="*/ 815060 h 3232926"/>
              <a:gd name="connsiteX78" fmla="*/ 1572751 w 2287608"/>
              <a:gd name="connsiteY78" fmla="*/ 1359500 h 3232926"/>
              <a:gd name="connsiteX79" fmla="*/ 1996989 w 2287608"/>
              <a:gd name="connsiteY79" fmla="*/ 1479473 h 3232926"/>
              <a:gd name="connsiteX80" fmla="*/ 2253131 w 2287608"/>
              <a:gd name="connsiteY80" fmla="*/ 1449073 h 3232926"/>
              <a:gd name="connsiteX81" fmla="*/ 2278616 w 2287608"/>
              <a:gd name="connsiteY81" fmla="*/ 1440924 h 3232926"/>
              <a:gd name="connsiteX82" fmla="*/ 2284115 w 2287608"/>
              <a:gd name="connsiteY82" fmla="*/ 1444099 h 3232926"/>
              <a:gd name="connsiteX83" fmla="*/ 2283112 w 2287608"/>
              <a:gd name="connsiteY83" fmla="*/ 1439486 h 3232926"/>
              <a:gd name="connsiteX84" fmla="*/ 2287608 w 2287608"/>
              <a:gd name="connsiteY84" fmla="*/ 1438048 h 3232926"/>
              <a:gd name="connsiteX85" fmla="*/ 2282109 w 2287608"/>
              <a:gd name="connsiteY85" fmla="*/ 1434874 h 3232926"/>
              <a:gd name="connsiteX86" fmla="*/ 2276424 w 2287608"/>
              <a:gd name="connsiteY86" fmla="*/ 1408729 h 3232926"/>
              <a:gd name="connsiteX87" fmla="*/ 2069415 w 2287608"/>
              <a:gd name="connsiteY87" fmla="*/ 1032514 h 3232926"/>
              <a:gd name="connsiteX88" fmla="*/ 1140311 w 2287608"/>
              <a:gd name="connsiteY88" fmla="*/ 35676 h 3232926"/>
              <a:gd name="connsiteX89" fmla="*/ 1134812 w 2287608"/>
              <a:gd name="connsiteY89" fmla="*/ 38850 h 3232926"/>
              <a:gd name="connsiteX90" fmla="*/ 1109328 w 2287608"/>
              <a:gd name="connsiteY90" fmla="*/ 30701 h 3232926"/>
              <a:gd name="connsiteX91" fmla="*/ 428948 w 2287608"/>
              <a:gd name="connsiteY91" fmla="*/ 120275 h 3232926"/>
              <a:gd name="connsiteX92" fmla="*/ 11185 w 2287608"/>
              <a:gd name="connsiteY92" fmla="*/ 664715 h 3232926"/>
              <a:gd name="connsiteX93" fmla="*/ 5499 w 2287608"/>
              <a:gd name="connsiteY93" fmla="*/ 690860 h 3232926"/>
              <a:gd name="connsiteX94" fmla="*/ 0 w 2287608"/>
              <a:gd name="connsiteY94" fmla="*/ 694034 h 3232926"/>
              <a:gd name="connsiteX95" fmla="*/ 4497 w 2287608"/>
              <a:gd name="connsiteY95" fmla="*/ 695472 h 3232926"/>
              <a:gd name="connsiteX96" fmla="*/ 3493 w 2287608"/>
              <a:gd name="connsiteY96" fmla="*/ 700085 h 3232926"/>
              <a:gd name="connsiteX97" fmla="*/ 8992 w 2287608"/>
              <a:gd name="connsiteY97" fmla="*/ 696910 h 3232926"/>
              <a:gd name="connsiteX98" fmla="*/ 34477 w 2287608"/>
              <a:gd name="connsiteY98" fmla="*/ 705059 h 3232926"/>
              <a:gd name="connsiteX99" fmla="*/ 290620 w 2287608"/>
              <a:gd name="connsiteY99" fmla="*/ 735459 h 3232926"/>
              <a:gd name="connsiteX100" fmla="*/ 714857 w 2287608"/>
              <a:gd name="connsiteY100" fmla="*/ 615486 h 3232926"/>
              <a:gd name="connsiteX101" fmla="*/ 1132621 w 2287608"/>
              <a:gd name="connsiteY101" fmla="*/ 71046 h 3232926"/>
              <a:gd name="connsiteX102" fmla="*/ 1138305 w 2287608"/>
              <a:gd name="connsiteY102" fmla="*/ 44901 h 3232926"/>
              <a:gd name="connsiteX103" fmla="*/ 1143805 w 2287608"/>
              <a:gd name="connsiteY103" fmla="*/ 41726 h 3232926"/>
              <a:gd name="connsiteX104" fmla="*/ 1139308 w 2287608"/>
              <a:gd name="connsiteY104" fmla="*/ 40289 h 3232926"/>
              <a:gd name="connsiteX105" fmla="*/ 2069415 w 2287608"/>
              <a:gd name="connsiteY105" fmla="*/ 288501 h 3232926"/>
              <a:gd name="connsiteX106" fmla="*/ 1858661 w 2287608"/>
              <a:gd name="connsiteY106" fmla="*/ 120276 h 3232926"/>
              <a:gd name="connsiteX107" fmla="*/ 1178281 w 2287608"/>
              <a:gd name="connsiteY107" fmla="*/ 30702 h 3232926"/>
              <a:gd name="connsiteX108" fmla="*/ 1152796 w 2287608"/>
              <a:gd name="connsiteY108" fmla="*/ 38850 h 3232926"/>
              <a:gd name="connsiteX109" fmla="*/ 1147297 w 2287608"/>
              <a:gd name="connsiteY109" fmla="*/ 35676 h 3232926"/>
              <a:gd name="connsiteX110" fmla="*/ 1148300 w 2287608"/>
              <a:gd name="connsiteY110" fmla="*/ 40290 h 3232926"/>
              <a:gd name="connsiteX111" fmla="*/ 1143804 w 2287608"/>
              <a:gd name="connsiteY111" fmla="*/ 41727 h 3232926"/>
              <a:gd name="connsiteX112" fmla="*/ 1149304 w 2287608"/>
              <a:gd name="connsiteY112" fmla="*/ 44901 h 3232926"/>
              <a:gd name="connsiteX113" fmla="*/ 1154988 w 2287608"/>
              <a:gd name="connsiteY113" fmla="*/ 71046 h 3232926"/>
              <a:gd name="connsiteX114" fmla="*/ 1572751 w 2287608"/>
              <a:gd name="connsiteY114" fmla="*/ 615486 h 3232926"/>
              <a:gd name="connsiteX115" fmla="*/ 1996989 w 2287608"/>
              <a:gd name="connsiteY115" fmla="*/ 735460 h 3232926"/>
              <a:gd name="connsiteX116" fmla="*/ 2253131 w 2287608"/>
              <a:gd name="connsiteY116" fmla="*/ 705060 h 3232926"/>
              <a:gd name="connsiteX117" fmla="*/ 2278616 w 2287608"/>
              <a:gd name="connsiteY117" fmla="*/ 696911 h 3232926"/>
              <a:gd name="connsiteX118" fmla="*/ 2284115 w 2287608"/>
              <a:gd name="connsiteY118" fmla="*/ 700086 h 3232926"/>
              <a:gd name="connsiteX119" fmla="*/ 2283112 w 2287608"/>
              <a:gd name="connsiteY119" fmla="*/ 695473 h 3232926"/>
              <a:gd name="connsiteX120" fmla="*/ 2287608 w 2287608"/>
              <a:gd name="connsiteY120" fmla="*/ 694035 h 3232926"/>
              <a:gd name="connsiteX121" fmla="*/ 2282109 w 2287608"/>
              <a:gd name="connsiteY121" fmla="*/ 690860 h 3232926"/>
              <a:gd name="connsiteX122" fmla="*/ 2276424 w 2287608"/>
              <a:gd name="connsiteY122" fmla="*/ 664716 h 3232926"/>
              <a:gd name="connsiteX123" fmla="*/ 2069415 w 2287608"/>
              <a:gd name="connsiteY123" fmla="*/ 288501 h 32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87608" h="3232926">
                <a:moveTo>
                  <a:pt x="1143804" y="1916209"/>
                </a:moveTo>
                <a:lnTo>
                  <a:pt x="1140311" y="1919384"/>
                </a:lnTo>
                <a:lnTo>
                  <a:pt x="1136818" y="1916209"/>
                </a:lnTo>
                <a:lnTo>
                  <a:pt x="1136818" y="1922559"/>
                </a:lnTo>
                <a:lnTo>
                  <a:pt x="1117018" y="1940554"/>
                </a:lnTo>
                <a:cubicBezTo>
                  <a:pt x="954760" y="2102813"/>
                  <a:pt x="854401" y="2326970"/>
                  <a:pt x="854401" y="2574568"/>
                </a:cubicBezTo>
                <a:cubicBezTo>
                  <a:pt x="854401" y="2822165"/>
                  <a:pt x="954760" y="3046323"/>
                  <a:pt x="1117018" y="3208581"/>
                </a:cubicBezTo>
                <a:lnTo>
                  <a:pt x="1136818" y="3226577"/>
                </a:lnTo>
                <a:lnTo>
                  <a:pt x="1136818" y="3232926"/>
                </a:lnTo>
                <a:lnTo>
                  <a:pt x="1140311" y="3229751"/>
                </a:lnTo>
                <a:lnTo>
                  <a:pt x="1143804" y="3232926"/>
                </a:lnTo>
                <a:lnTo>
                  <a:pt x="1143804" y="3226577"/>
                </a:lnTo>
                <a:lnTo>
                  <a:pt x="1163604" y="3208581"/>
                </a:lnTo>
                <a:cubicBezTo>
                  <a:pt x="1325862" y="3046323"/>
                  <a:pt x="1426221" y="2822165"/>
                  <a:pt x="1426221" y="2574567"/>
                </a:cubicBezTo>
                <a:cubicBezTo>
                  <a:pt x="1426221" y="2326970"/>
                  <a:pt x="1325862" y="2102812"/>
                  <a:pt x="1163604" y="1940554"/>
                </a:cubicBezTo>
                <a:lnTo>
                  <a:pt x="1143804" y="1922558"/>
                </a:lnTo>
                <a:close/>
                <a:moveTo>
                  <a:pt x="1140312" y="1494239"/>
                </a:moveTo>
                <a:lnTo>
                  <a:pt x="1134813" y="1497413"/>
                </a:lnTo>
                <a:lnTo>
                  <a:pt x="1109328" y="1489264"/>
                </a:lnTo>
                <a:cubicBezTo>
                  <a:pt x="887680" y="1429874"/>
                  <a:pt x="643374" y="1455039"/>
                  <a:pt x="428947" y="1578838"/>
                </a:cubicBezTo>
                <a:cubicBezTo>
                  <a:pt x="214522" y="1702637"/>
                  <a:pt x="70575" y="1901629"/>
                  <a:pt x="11185" y="2123278"/>
                </a:cubicBezTo>
                <a:lnTo>
                  <a:pt x="5499" y="2149423"/>
                </a:lnTo>
                <a:lnTo>
                  <a:pt x="0" y="2152597"/>
                </a:lnTo>
                <a:lnTo>
                  <a:pt x="4497" y="2154035"/>
                </a:lnTo>
                <a:lnTo>
                  <a:pt x="3493" y="2158648"/>
                </a:lnTo>
                <a:lnTo>
                  <a:pt x="8992" y="2155473"/>
                </a:lnTo>
                <a:lnTo>
                  <a:pt x="34477" y="2163622"/>
                </a:lnTo>
                <a:cubicBezTo>
                  <a:pt x="117596" y="2185894"/>
                  <a:pt x="203900" y="2196274"/>
                  <a:pt x="290620" y="2194022"/>
                </a:cubicBezTo>
                <a:cubicBezTo>
                  <a:pt x="435153" y="2190268"/>
                  <a:pt x="580841" y="2151423"/>
                  <a:pt x="714858" y="2074049"/>
                </a:cubicBezTo>
                <a:cubicBezTo>
                  <a:pt x="929283" y="1950250"/>
                  <a:pt x="1073230" y="1751258"/>
                  <a:pt x="1132621" y="1529609"/>
                </a:cubicBezTo>
                <a:lnTo>
                  <a:pt x="1138305" y="1503464"/>
                </a:lnTo>
                <a:lnTo>
                  <a:pt x="1143804" y="1500289"/>
                </a:lnTo>
                <a:lnTo>
                  <a:pt x="1139308" y="1498852"/>
                </a:lnTo>
                <a:close/>
                <a:moveTo>
                  <a:pt x="2069415" y="1747063"/>
                </a:moveTo>
                <a:cubicBezTo>
                  <a:pt x="2009570" y="1682261"/>
                  <a:pt x="1939071" y="1625262"/>
                  <a:pt x="1858661" y="1578837"/>
                </a:cubicBezTo>
                <a:cubicBezTo>
                  <a:pt x="1644235" y="1455038"/>
                  <a:pt x="1399929" y="1429873"/>
                  <a:pt x="1178281" y="1489263"/>
                </a:cubicBezTo>
                <a:lnTo>
                  <a:pt x="1152796" y="1497412"/>
                </a:lnTo>
                <a:lnTo>
                  <a:pt x="1147297" y="1494238"/>
                </a:lnTo>
                <a:lnTo>
                  <a:pt x="1148300" y="1498851"/>
                </a:lnTo>
                <a:lnTo>
                  <a:pt x="1143804" y="1500288"/>
                </a:lnTo>
                <a:lnTo>
                  <a:pt x="1149304" y="1503463"/>
                </a:lnTo>
                <a:lnTo>
                  <a:pt x="1154988" y="1529608"/>
                </a:lnTo>
                <a:cubicBezTo>
                  <a:pt x="1214379" y="1751257"/>
                  <a:pt x="1358325" y="1950249"/>
                  <a:pt x="1572751" y="2074048"/>
                </a:cubicBezTo>
                <a:cubicBezTo>
                  <a:pt x="1706767" y="2151422"/>
                  <a:pt x="1852455" y="2190267"/>
                  <a:pt x="1996989" y="2194021"/>
                </a:cubicBezTo>
                <a:cubicBezTo>
                  <a:pt x="2083709" y="2196273"/>
                  <a:pt x="2170013" y="2185893"/>
                  <a:pt x="2253131" y="2163621"/>
                </a:cubicBezTo>
                <a:lnTo>
                  <a:pt x="2278616" y="2155472"/>
                </a:lnTo>
                <a:lnTo>
                  <a:pt x="2284115" y="2158647"/>
                </a:lnTo>
                <a:lnTo>
                  <a:pt x="2283112" y="2154034"/>
                </a:lnTo>
                <a:lnTo>
                  <a:pt x="2287608" y="2152596"/>
                </a:lnTo>
                <a:lnTo>
                  <a:pt x="2282109" y="2149422"/>
                </a:lnTo>
                <a:lnTo>
                  <a:pt x="2276424" y="2123277"/>
                </a:lnTo>
                <a:cubicBezTo>
                  <a:pt x="2239306" y="1984747"/>
                  <a:pt x="2169157" y="1855067"/>
                  <a:pt x="2069415" y="1747063"/>
                </a:cubicBezTo>
                <a:close/>
                <a:moveTo>
                  <a:pt x="1140311" y="779689"/>
                </a:moveTo>
                <a:lnTo>
                  <a:pt x="1134812" y="782863"/>
                </a:lnTo>
                <a:lnTo>
                  <a:pt x="1109328" y="774714"/>
                </a:lnTo>
                <a:cubicBezTo>
                  <a:pt x="887679" y="715324"/>
                  <a:pt x="643374" y="740489"/>
                  <a:pt x="428947" y="864288"/>
                </a:cubicBezTo>
                <a:cubicBezTo>
                  <a:pt x="214522" y="988087"/>
                  <a:pt x="70575" y="1187079"/>
                  <a:pt x="11185" y="1408728"/>
                </a:cubicBezTo>
                <a:lnTo>
                  <a:pt x="5499" y="1434873"/>
                </a:lnTo>
                <a:lnTo>
                  <a:pt x="0" y="1438047"/>
                </a:lnTo>
                <a:lnTo>
                  <a:pt x="4497" y="1439485"/>
                </a:lnTo>
                <a:lnTo>
                  <a:pt x="3493" y="1444098"/>
                </a:lnTo>
                <a:lnTo>
                  <a:pt x="8992" y="1440923"/>
                </a:lnTo>
                <a:lnTo>
                  <a:pt x="34477" y="1449072"/>
                </a:lnTo>
                <a:cubicBezTo>
                  <a:pt x="117595" y="1471344"/>
                  <a:pt x="203900" y="1481724"/>
                  <a:pt x="290620" y="1479472"/>
                </a:cubicBezTo>
                <a:cubicBezTo>
                  <a:pt x="435154" y="1475718"/>
                  <a:pt x="580841" y="1436873"/>
                  <a:pt x="714858" y="1359499"/>
                </a:cubicBezTo>
                <a:cubicBezTo>
                  <a:pt x="929284" y="1235700"/>
                  <a:pt x="1073229" y="1036708"/>
                  <a:pt x="1132621" y="815059"/>
                </a:cubicBezTo>
                <a:lnTo>
                  <a:pt x="1138305" y="788914"/>
                </a:lnTo>
                <a:lnTo>
                  <a:pt x="1143805" y="785739"/>
                </a:lnTo>
                <a:lnTo>
                  <a:pt x="1139308" y="784302"/>
                </a:lnTo>
                <a:close/>
                <a:moveTo>
                  <a:pt x="2069415" y="1032514"/>
                </a:moveTo>
                <a:cubicBezTo>
                  <a:pt x="2009570" y="967712"/>
                  <a:pt x="1939071" y="910714"/>
                  <a:pt x="1858661" y="864289"/>
                </a:cubicBezTo>
                <a:cubicBezTo>
                  <a:pt x="1644235" y="740490"/>
                  <a:pt x="1399929" y="715325"/>
                  <a:pt x="1178281" y="774715"/>
                </a:cubicBezTo>
                <a:lnTo>
                  <a:pt x="1152796" y="782864"/>
                </a:lnTo>
                <a:lnTo>
                  <a:pt x="1147297" y="779690"/>
                </a:lnTo>
                <a:lnTo>
                  <a:pt x="1148300" y="784303"/>
                </a:lnTo>
                <a:lnTo>
                  <a:pt x="1143804" y="785740"/>
                </a:lnTo>
                <a:lnTo>
                  <a:pt x="1149304" y="788915"/>
                </a:lnTo>
                <a:lnTo>
                  <a:pt x="1154988" y="815060"/>
                </a:lnTo>
                <a:cubicBezTo>
                  <a:pt x="1214379" y="1036709"/>
                  <a:pt x="1358325" y="1235701"/>
                  <a:pt x="1572751" y="1359500"/>
                </a:cubicBezTo>
                <a:cubicBezTo>
                  <a:pt x="1706767" y="1436874"/>
                  <a:pt x="1852455" y="1475719"/>
                  <a:pt x="1996989" y="1479473"/>
                </a:cubicBezTo>
                <a:cubicBezTo>
                  <a:pt x="2083709" y="1481725"/>
                  <a:pt x="2170013" y="1471345"/>
                  <a:pt x="2253131" y="1449073"/>
                </a:cubicBezTo>
                <a:lnTo>
                  <a:pt x="2278616" y="1440924"/>
                </a:lnTo>
                <a:lnTo>
                  <a:pt x="2284115" y="1444099"/>
                </a:lnTo>
                <a:lnTo>
                  <a:pt x="2283112" y="1439486"/>
                </a:lnTo>
                <a:lnTo>
                  <a:pt x="2287608" y="1438048"/>
                </a:lnTo>
                <a:lnTo>
                  <a:pt x="2282109" y="1434874"/>
                </a:lnTo>
                <a:lnTo>
                  <a:pt x="2276424" y="1408729"/>
                </a:lnTo>
                <a:cubicBezTo>
                  <a:pt x="2239306" y="1270198"/>
                  <a:pt x="2169157" y="1140518"/>
                  <a:pt x="2069415" y="1032514"/>
                </a:cubicBezTo>
                <a:close/>
                <a:moveTo>
                  <a:pt x="1140311" y="35676"/>
                </a:moveTo>
                <a:lnTo>
                  <a:pt x="1134812" y="38850"/>
                </a:lnTo>
                <a:lnTo>
                  <a:pt x="1109328" y="30701"/>
                </a:lnTo>
                <a:cubicBezTo>
                  <a:pt x="887679" y="-28689"/>
                  <a:pt x="643374" y="-3524"/>
                  <a:pt x="428948" y="120275"/>
                </a:cubicBezTo>
                <a:cubicBezTo>
                  <a:pt x="214521" y="244074"/>
                  <a:pt x="70575" y="443066"/>
                  <a:pt x="11185" y="664715"/>
                </a:cubicBezTo>
                <a:lnTo>
                  <a:pt x="5499" y="690860"/>
                </a:lnTo>
                <a:lnTo>
                  <a:pt x="0" y="694034"/>
                </a:lnTo>
                <a:lnTo>
                  <a:pt x="4497" y="695472"/>
                </a:lnTo>
                <a:lnTo>
                  <a:pt x="3493" y="700085"/>
                </a:lnTo>
                <a:lnTo>
                  <a:pt x="8992" y="696910"/>
                </a:lnTo>
                <a:lnTo>
                  <a:pt x="34477" y="705059"/>
                </a:lnTo>
                <a:cubicBezTo>
                  <a:pt x="117595" y="727331"/>
                  <a:pt x="203900" y="737711"/>
                  <a:pt x="290620" y="735459"/>
                </a:cubicBezTo>
                <a:cubicBezTo>
                  <a:pt x="435154" y="731705"/>
                  <a:pt x="580841" y="692860"/>
                  <a:pt x="714857" y="615486"/>
                </a:cubicBezTo>
                <a:cubicBezTo>
                  <a:pt x="929284" y="491687"/>
                  <a:pt x="1073229" y="292695"/>
                  <a:pt x="1132621" y="71046"/>
                </a:cubicBezTo>
                <a:lnTo>
                  <a:pt x="1138305" y="44901"/>
                </a:lnTo>
                <a:lnTo>
                  <a:pt x="1143805" y="41726"/>
                </a:lnTo>
                <a:lnTo>
                  <a:pt x="1139308" y="40289"/>
                </a:lnTo>
                <a:close/>
                <a:moveTo>
                  <a:pt x="2069415" y="288501"/>
                </a:moveTo>
                <a:cubicBezTo>
                  <a:pt x="2009570" y="223699"/>
                  <a:pt x="1939071" y="166700"/>
                  <a:pt x="1858661" y="120276"/>
                </a:cubicBezTo>
                <a:cubicBezTo>
                  <a:pt x="1644235" y="-3523"/>
                  <a:pt x="1399929" y="-28688"/>
                  <a:pt x="1178281" y="30702"/>
                </a:cubicBezTo>
                <a:lnTo>
                  <a:pt x="1152796" y="38850"/>
                </a:lnTo>
                <a:lnTo>
                  <a:pt x="1147297" y="35676"/>
                </a:lnTo>
                <a:lnTo>
                  <a:pt x="1148300" y="40290"/>
                </a:lnTo>
                <a:lnTo>
                  <a:pt x="1143804" y="41727"/>
                </a:lnTo>
                <a:lnTo>
                  <a:pt x="1149304" y="44901"/>
                </a:lnTo>
                <a:lnTo>
                  <a:pt x="1154988" y="71046"/>
                </a:lnTo>
                <a:cubicBezTo>
                  <a:pt x="1214379" y="292695"/>
                  <a:pt x="1358325" y="491688"/>
                  <a:pt x="1572751" y="615486"/>
                </a:cubicBezTo>
                <a:cubicBezTo>
                  <a:pt x="1706767" y="692860"/>
                  <a:pt x="1852455" y="731705"/>
                  <a:pt x="1996989" y="735460"/>
                </a:cubicBezTo>
                <a:cubicBezTo>
                  <a:pt x="2083709" y="737712"/>
                  <a:pt x="2170013" y="727332"/>
                  <a:pt x="2253131" y="705060"/>
                </a:cubicBezTo>
                <a:lnTo>
                  <a:pt x="2278616" y="696911"/>
                </a:lnTo>
                <a:lnTo>
                  <a:pt x="2284115" y="700086"/>
                </a:lnTo>
                <a:lnTo>
                  <a:pt x="2283112" y="695473"/>
                </a:lnTo>
                <a:lnTo>
                  <a:pt x="2287608" y="694035"/>
                </a:lnTo>
                <a:lnTo>
                  <a:pt x="2282109" y="690860"/>
                </a:lnTo>
                <a:lnTo>
                  <a:pt x="2276424" y="664716"/>
                </a:lnTo>
                <a:cubicBezTo>
                  <a:pt x="2239306" y="526185"/>
                  <a:pt x="2169157" y="396505"/>
                  <a:pt x="2069415" y="288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2E0032-B27E-4F50-A925-1422AD8F8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2804199" y="3252258"/>
            <a:ext cx="464739" cy="464739"/>
          </a:xfrm>
          <a:custGeom>
            <a:avLst/>
            <a:gdLst>
              <a:gd name="connsiteX0" fmla="*/ 464132 w 464739"/>
              <a:gd name="connsiteY0" fmla="*/ 463881 h 464739"/>
              <a:gd name="connsiteX1" fmla="*/ 463891 w 464739"/>
              <a:gd name="connsiteY1" fmla="*/ 463892 h 464739"/>
              <a:gd name="connsiteX2" fmla="*/ 463880 w 464739"/>
              <a:gd name="connsiteY2" fmla="*/ 464132 h 464739"/>
              <a:gd name="connsiteX3" fmla="*/ 463651 w 464739"/>
              <a:gd name="connsiteY3" fmla="*/ 463904 h 464739"/>
              <a:gd name="connsiteX4" fmla="*/ 446142 w 464739"/>
              <a:gd name="connsiteY4" fmla="*/ 464739 h 464739"/>
              <a:gd name="connsiteX5" fmla="*/ 130673 w 464739"/>
              <a:gd name="connsiteY5" fmla="*/ 334067 h 464739"/>
              <a:gd name="connsiteX6" fmla="*/ 0 w 464739"/>
              <a:gd name="connsiteY6" fmla="*/ 18597 h 464739"/>
              <a:gd name="connsiteX7" fmla="*/ 836 w 464739"/>
              <a:gd name="connsiteY7" fmla="*/ 1089 h 464739"/>
              <a:gd name="connsiteX8" fmla="*/ 607 w 464739"/>
              <a:gd name="connsiteY8" fmla="*/ 859 h 464739"/>
              <a:gd name="connsiteX9" fmla="*/ 848 w 464739"/>
              <a:gd name="connsiteY9" fmla="*/ 848 h 464739"/>
              <a:gd name="connsiteX10" fmla="*/ 859 w 464739"/>
              <a:gd name="connsiteY10" fmla="*/ 607 h 464739"/>
              <a:gd name="connsiteX11" fmla="*/ 1089 w 464739"/>
              <a:gd name="connsiteY11" fmla="*/ 836 h 464739"/>
              <a:gd name="connsiteX12" fmla="*/ 18597 w 464739"/>
              <a:gd name="connsiteY12" fmla="*/ 0 h 464739"/>
              <a:gd name="connsiteX13" fmla="*/ 334067 w 464739"/>
              <a:gd name="connsiteY13" fmla="*/ 130672 h 464739"/>
              <a:gd name="connsiteX14" fmla="*/ 464739 w 464739"/>
              <a:gd name="connsiteY14" fmla="*/ 446142 h 464739"/>
              <a:gd name="connsiteX15" fmla="*/ 463903 w 464739"/>
              <a:gd name="connsiteY15" fmla="*/ 463652 h 46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4739" h="464739">
                <a:moveTo>
                  <a:pt x="464132" y="463881"/>
                </a:moveTo>
                <a:lnTo>
                  <a:pt x="463891" y="463892"/>
                </a:lnTo>
                <a:lnTo>
                  <a:pt x="463880" y="464132"/>
                </a:lnTo>
                <a:lnTo>
                  <a:pt x="463651" y="463904"/>
                </a:lnTo>
                <a:lnTo>
                  <a:pt x="446142" y="464739"/>
                </a:lnTo>
                <a:cubicBezTo>
                  <a:pt x="331965" y="464739"/>
                  <a:pt x="217787" y="421182"/>
                  <a:pt x="130673" y="334067"/>
                </a:cubicBezTo>
                <a:cubicBezTo>
                  <a:pt x="43558" y="246953"/>
                  <a:pt x="1" y="132775"/>
                  <a:pt x="0" y="18597"/>
                </a:cubicBezTo>
                <a:lnTo>
                  <a:pt x="836" y="1089"/>
                </a:lnTo>
                <a:lnTo>
                  <a:pt x="607" y="859"/>
                </a:lnTo>
                <a:lnTo>
                  <a:pt x="848" y="848"/>
                </a:lnTo>
                <a:lnTo>
                  <a:pt x="859" y="607"/>
                </a:lnTo>
                <a:lnTo>
                  <a:pt x="1089" y="836"/>
                </a:lnTo>
                <a:lnTo>
                  <a:pt x="18597" y="0"/>
                </a:lnTo>
                <a:cubicBezTo>
                  <a:pt x="132775" y="0"/>
                  <a:pt x="246952" y="43557"/>
                  <a:pt x="334067" y="130672"/>
                </a:cubicBezTo>
                <a:cubicBezTo>
                  <a:pt x="421182" y="217787"/>
                  <a:pt x="464739" y="331964"/>
                  <a:pt x="464739" y="446142"/>
                </a:cubicBezTo>
                <a:lnTo>
                  <a:pt x="463903" y="4636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F08AF79-FA87-4768-A066-9CD4C3039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42264" y="2322381"/>
            <a:ext cx="571820" cy="1316717"/>
          </a:xfrm>
          <a:custGeom>
            <a:avLst/>
            <a:gdLst>
              <a:gd name="connsiteX0" fmla="*/ 282417 w 571820"/>
              <a:gd name="connsiteY0" fmla="*/ 0 h 1316717"/>
              <a:gd name="connsiteX1" fmla="*/ 285910 w 571820"/>
              <a:gd name="connsiteY1" fmla="*/ 3175 h 1316717"/>
              <a:gd name="connsiteX2" fmla="*/ 287393 w 571820"/>
              <a:gd name="connsiteY2" fmla="*/ 1827 h 1316717"/>
              <a:gd name="connsiteX3" fmla="*/ 289403 w 571820"/>
              <a:gd name="connsiteY3" fmla="*/ 0 h 1316717"/>
              <a:gd name="connsiteX4" fmla="*/ 289403 w 571820"/>
              <a:gd name="connsiteY4" fmla="*/ 6349 h 1316717"/>
              <a:gd name="connsiteX5" fmla="*/ 309203 w 571820"/>
              <a:gd name="connsiteY5" fmla="*/ 24345 h 1316717"/>
              <a:gd name="connsiteX6" fmla="*/ 571820 w 571820"/>
              <a:gd name="connsiteY6" fmla="*/ 658359 h 1316717"/>
              <a:gd name="connsiteX7" fmla="*/ 309203 w 571820"/>
              <a:gd name="connsiteY7" fmla="*/ 1292372 h 1316717"/>
              <a:gd name="connsiteX8" fmla="*/ 289403 w 571820"/>
              <a:gd name="connsiteY8" fmla="*/ 1310368 h 1316717"/>
              <a:gd name="connsiteX9" fmla="*/ 289403 w 571820"/>
              <a:gd name="connsiteY9" fmla="*/ 1316717 h 1316717"/>
              <a:gd name="connsiteX10" fmla="*/ 287393 w 571820"/>
              <a:gd name="connsiteY10" fmla="*/ 1314890 h 1316717"/>
              <a:gd name="connsiteX11" fmla="*/ 285910 w 571820"/>
              <a:gd name="connsiteY11" fmla="*/ 1313542 h 1316717"/>
              <a:gd name="connsiteX12" fmla="*/ 282417 w 571820"/>
              <a:gd name="connsiteY12" fmla="*/ 1316717 h 1316717"/>
              <a:gd name="connsiteX13" fmla="*/ 282417 w 571820"/>
              <a:gd name="connsiteY13" fmla="*/ 1310367 h 1316717"/>
              <a:gd name="connsiteX14" fmla="*/ 262617 w 571820"/>
              <a:gd name="connsiteY14" fmla="*/ 1292372 h 1316717"/>
              <a:gd name="connsiteX15" fmla="*/ 0 w 571820"/>
              <a:gd name="connsiteY15" fmla="*/ 658358 h 1316717"/>
              <a:gd name="connsiteX16" fmla="*/ 262617 w 571820"/>
              <a:gd name="connsiteY16" fmla="*/ 24345 h 1316717"/>
              <a:gd name="connsiteX17" fmla="*/ 282417 w 571820"/>
              <a:gd name="connsiteY17" fmla="*/ 6349 h 1316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20" h="1316717">
                <a:moveTo>
                  <a:pt x="282417" y="0"/>
                </a:moveTo>
                <a:lnTo>
                  <a:pt x="285910" y="3175"/>
                </a:lnTo>
                <a:lnTo>
                  <a:pt x="287393" y="1827"/>
                </a:lnTo>
                <a:lnTo>
                  <a:pt x="289403" y="0"/>
                </a:lnTo>
                <a:lnTo>
                  <a:pt x="289403" y="6349"/>
                </a:lnTo>
                <a:lnTo>
                  <a:pt x="309203" y="24345"/>
                </a:lnTo>
                <a:cubicBezTo>
                  <a:pt x="471461" y="186603"/>
                  <a:pt x="571820" y="410761"/>
                  <a:pt x="571820" y="658359"/>
                </a:cubicBezTo>
                <a:cubicBezTo>
                  <a:pt x="571820" y="905956"/>
                  <a:pt x="471461" y="1130114"/>
                  <a:pt x="309203" y="1292372"/>
                </a:cubicBezTo>
                <a:lnTo>
                  <a:pt x="289403" y="1310368"/>
                </a:lnTo>
                <a:lnTo>
                  <a:pt x="289403" y="1316717"/>
                </a:lnTo>
                <a:lnTo>
                  <a:pt x="287393" y="1314890"/>
                </a:lnTo>
                <a:lnTo>
                  <a:pt x="285910" y="1313542"/>
                </a:lnTo>
                <a:lnTo>
                  <a:pt x="282417" y="1316717"/>
                </a:lnTo>
                <a:lnTo>
                  <a:pt x="282417" y="1310367"/>
                </a:lnTo>
                <a:lnTo>
                  <a:pt x="262617" y="1292372"/>
                </a:lnTo>
                <a:cubicBezTo>
                  <a:pt x="100359" y="1130113"/>
                  <a:pt x="0" y="905956"/>
                  <a:pt x="0" y="658358"/>
                </a:cubicBezTo>
                <a:cubicBezTo>
                  <a:pt x="0" y="410761"/>
                  <a:pt x="100359" y="186603"/>
                  <a:pt x="262617" y="24345"/>
                </a:cubicBezTo>
                <a:lnTo>
                  <a:pt x="282417" y="6349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D84136B-C375-4D27-A651-59A5EDE6F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7891" y="5998972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05FA3A5-635A-4809-B9DF-B84A3F0F6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944" y="506877"/>
            <a:ext cx="6057005" cy="5852220"/>
            <a:chOff x="23944" y="506877"/>
            <a:chExt cx="6057005" cy="585222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904051B-DFB6-4623-AC9D-EF1CF1A25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69226" y="3085483"/>
              <a:ext cx="464739" cy="900000"/>
              <a:chOff x="2769226" y="3085483"/>
              <a:chExt cx="464739" cy="900000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76E2E0C8-91F6-431D-A5BC-F1937D29C2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 flipH="1" flipV="1">
                <a:off x="2769226" y="3216679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960869B0-A3DA-4A6E-B951-8AA69495A7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100000" flipV="1">
                <a:off x="3087425" y="3085483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AE4144F-D4D2-4445-87A4-D51693420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3944" y="564687"/>
              <a:ext cx="3673900" cy="5794410"/>
              <a:chOff x="23944" y="564687"/>
              <a:chExt cx="3673900" cy="5794410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A3E0E2B-5AFA-4329-A02B-483A0B3FE3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 flipH="1" flipV="1">
                <a:off x="717090" y="150866"/>
                <a:ext cx="2287608" cy="3673900"/>
                <a:chOff x="-6080955" y="3437416"/>
                <a:chExt cx="2287608" cy="3673900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26FA10C8-4128-46BF-B174-7FB723288BA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>
                  <a:off x="-4937151" y="4754133"/>
                  <a:ext cx="0" cy="235718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F9871ACC-8D68-44C3-A03A-C51DEC89F74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0800000" flipH="1">
                  <a:off x="-5226554" y="3437416"/>
                  <a:ext cx="571820" cy="1316717"/>
                </a:xfrm>
                <a:custGeom>
                  <a:avLst/>
                  <a:gdLst>
                    <a:gd name="connsiteX0" fmla="*/ 282417 w 571820"/>
                    <a:gd name="connsiteY0" fmla="*/ 1316717 h 1316717"/>
                    <a:gd name="connsiteX1" fmla="*/ 285910 w 571820"/>
                    <a:gd name="connsiteY1" fmla="*/ 1313542 h 1316717"/>
                    <a:gd name="connsiteX2" fmla="*/ 289403 w 571820"/>
                    <a:gd name="connsiteY2" fmla="*/ 1316717 h 1316717"/>
                    <a:gd name="connsiteX3" fmla="*/ 289403 w 571820"/>
                    <a:gd name="connsiteY3" fmla="*/ 1310368 h 1316717"/>
                    <a:gd name="connsiteX4" fmla="*/ 309203 w 571820"/>
                    <a:gd name="connsiteY4" fmla="*/ 1292372 h 1316717"/>
                    <a:gd name="connsiteX5" fmla="*/ 571820 w 571820"/>
                    <a:gd name="connsiteY5" fmla="*/ 658358 h 1316717"/>
                    <a:gd name="connsiteX6" fmla="*/ 309203 w 571820"/>
                    <a:gd name="connsiteY6" fmla="*/ 24345 h 1316717"/>
                    <a:gd name="connsiteX7" fmla="*/ 289403 w 571820"/>
                    <a:gd name="connsiteY7" fmla="*/ 6349 h 1316717"/>
                    <a:gd name="connsiteX8" fmla="*/ 289403 w 571820"/>
                    <a:gd name="connsiteY8" fmla="*/ 0 h 1316717"/>
                    <a:gd name="connsiteX9" fmla="*/ 285910 w 571820"/>
                    <a:gd name="connsiteY9" fmla="*/ 3175 h 1316717"/>
                    <a:gd name="connsiteX10" fmla="*/ 282417 w 571820"/>
                    <a:gd name="connsiteY10" fmla="*/ 0 h 1316717"/>
                    <a:gd name="connsiteX11" fmla="*/ 282417 w 571820"/>
                    <a:gd name="connsiteY11" fmla="*/ 6350 h 1316717"/>
                    <a:gd name="connsiteX12" fmla="*/ 262617 w 571820"/>
                    <a:gd name="connsiteY12" fmla="*/ 24345 h 1316717"/>
                    <a:gd name="connsiteX13" fmla="*/ 0 w 571820"/>
                    <a:gd name="connsiteY13" fmla="*/ 658359 h 1316717"/>
                    <a:gd name="connsiteX14" fmla="*/ 262617 w 571820"/>
                    <a:gd name="connsiteY14" fmla="*/ 1292372 h 1316717"/>
                    <a:gd name="connsiteX15" fmla="*/ 282417 w 571820"/>
                    <a:gd name="connsiteY15" fmla="*/ 1310368 h 1316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71820" h="1316717">
                      <a:moveTo>
                        <a:pt x="282417" y="1316717"/>
                      </a:moveTo>
                      <a:lnTo>
                        <a:pt x="285910" y="1313542"/>
                      </a:lnTo>
                      <a:lnTo>
                        <a:pt x="289403" y="1316717"/>
                      </a:lnTo>
                      <a:lnTo>
                        <a:pt x="289403" y="1310368"/>
                      </a:lnTo>
                      <a:lnTo>
                        <a:pt x="309203" y="1292372"/>
                      </a:lnTo>
                      <a:cubicBezTo>
                        <a:pt x="471461" y="1130114"/>
                        <a:pt x="571820" y="905956"/>
                        <a:pt x="571820" y="658358"/>
                      </a:cubicBezTo>
                      <a:cubicBezTo>
                        <a:pt x="571820" y="410761"/>
                        <a:pt x="471461" y="186603"/>
                        <a:pt x="309203" y="24345"/>
                      </a:cubicBezTo>
                      <a:lnTo>
                        <a:pt x="289403" y="6349"/>
                      </a:lnTo>
                      <a:lnTo>
                        <a:pt x="289403" y="0"/>
                      </a:lnTo>
                      <a:lnTo>
                        <a:pt x="285910" y="3175"/>
                      </a:lnTo>
                      <a:lnTo>
                        <a:pt x="282417" y="0"/>
                      </a:lnTo>
                      <a:lnTo>
                        <a:pt x="282417" y="6350"/>
                      </a:lnTo>
                      <a:lnTo>
                        <a:pt x="262617" y="24345"/>
                      </a:lnTo>
                      <a:cubicBezTo>
                        <a:pt x="100359" y="186604"/>
                        <a:pt x="0" y="410761"/>
                        <a:pt x="0" y="658359"/>
                      </a:cubicBezTo>
                      <a:cubicBezTo>
                        <a:pt x="0" y="905956"/>
                        <a:pt x="100359" y="1130114"/>
                        <a:pt x="262617" y="1292372"/>
                      </a:cubicBezTo>
                      <a:lnTo>
                        <a:pt x="282417" y="1310368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E5522192-CFE9-4FED-840F-ADBE6F59C0F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-6080955" y="4476018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DA1EBF34-FC97-4671-A122-6C5E1F0D07C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flipH="1">
                  <a:off x="-4937151" y="4476018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B0BA45D8-12F0-4D6F-808B-B37135897A2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-6080955" y="5190567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278489CE-7C14-45B9-AF44-BD81D7620E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flipH="1">
                  <a:off x="-4937151" y="5190567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CB2398FB-A632-47E0-9F14-961A6CB636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-6080955" y="5934581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B7A5050F-CB28-496E-A373-15F3BF626B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flipH="1">
                  <a:off x="-4937151" y="5934581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95062B2D-C0D0-41FA-944D-0C423B12D8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64687" y="564687"/>
                <a:ext cx="340415" cy="340415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F2CB9FF0-E3C1-4420-A548-CE71AF16BC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471900" y="4361866"/>
                <a:ext cx="1785983" cy="2208479"/>
                <a:chOff x="2725201" y="4453039"/>
                <a:chExt cx="1785983" cy="2208479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E90FC27E-E80B-4C4C-B050-6011EA5529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3618192" y="4453039"/>
                  <a:ext cx="0" cy="220847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641D8888-AFE4-498D-9C7D-AA5B737B029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2738439" y="5243393"/>
                  <a:ext cx="176093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67842D5A-C61A-4D91-8753-C18619787C0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flipH="1">
                  <a:off x="2725201" y="4861779"/>
                  <a:ext cx="1785983" cy="1799739"/>
                </a:xfrm>
                <a:custGeom>
                  <a:avLst/>
                  <a:gdLst>
                    <a:gd name="connsiteX0" fmla="*/ 440819 w 1785983"/>
                    <a:gd name="connsiteY0" fmla="*/ 59 h 1799739"/>
                    <a:gd name="connsiteX1" fmla="*/ 845918 w 1785983"/>
                    <a:gd name="connsiteY1" fmla="*/ 261596 h 1799739"/>
                    <a:gd name="connsiteX2" fmla="*/ 892992 w 1785983"/>
                    <a:gd name="connsiteY2" fmla="*/ 360758 h 1799739"/>
                    <a:gd name="connsiteX3" fmla="*/ 892992 w 1785983"/>
                    <a:gd name="connsiteY3" fmla="*/ 365372 h 1799739"/>
                    <a:gd name="connsiteX4" fmla="*/ 940065 w 1785983"/>
                    <a:gd name="connsiteY4" fmla="*/ 266212 h 1799739"/>
                    <a:gd name="connsiteX5" fmla="*/ 1406106 w 1785983"/>
                    <a:gd name="connsiteY5" fmla="*/ 8338 h 1799739"/>
                    <a:gd name="connsiteX6" fmla="*/ 1022901 w 1785983"/>
                    <a:gd name="connsiteY6" fmla="*/ 1699451 h 1799739"/>
                    <a:gd name="connsiteX7" fmla="*/ 892991 w 1785983"/>
                    <a:gd name="connsiteY7" fmla="*/ 1799739 h 1799739"/>
                    <a:gd name="connsiteX8" fmla="*/ 892991 w 1785983"/>
                    <a:gd name="connsiteY8" fmla="*/ 1795123 h 1799739"/>
                    <a:gd name="connsiteX9" fmla="*/ 763082 w 1785983"/>
                    <a:gd name="connsiteY9" fmla="*/ 1694835 h 1799739"/>
                    <a:gd name="connsiteX10" fmla="*/ 379877 w 1785983"/>
                    <a:gd name="connsiteY10" fmla="*/ 3722 h 1799739"/>
                    <a:gd name="connsiteX11" fmla="*/ 440819 w 1785983"/>
                    <a:gd name="connsiteY11" fmla="*/ 59 h 1799739"/>
                    <a:gd name="connsiteX0" fmla="*/ 440819 w 1785983"/>
                    <a:gd name="connsiteY0" fmla="*/ 59 h 1849891"/>
                    <a:gd name="connsiteX1" fmla="*/ 845918 w 1785983"/>
                    <a:gd name="connsiteY1" fmla="*/ 261596 h 1849891"/>
                    <a:gd name="connsiteX2" fmla="*/ 892992 w 1785983"/>
                    <a:gd name="connsiteY2" fmla="*/ 360758 h 1849891"/>
                    <a:gd name="connsiteX3" fmla="*/ 892992 w 1785983"/>
                    <a:gd name="connsiteY3" fmla="*/ 365372 h 1849891"/>
                    <a:gd name="connsiteX4" fmla="*/ 940065 w 1785983"/>
                    <a:gd name="connsiteY4" fmla="*/ 266212 h 1849891"/>
                    <a:gd name="connsiteX5" fmla="*/ 1406106 w 1785983"/>
                    <a:gd name="connsiteY5" fmla="*/ 8338 h 1849891"/>
                    <a:gd name="connsiteX6" fmla="*/ 1022901 w 1785983"/>
                    <a:gd name="connsiteY6" fmla="*/ 1699451 h 1849891"/>
                    <a:gd name="connsiteX7" fmla="*/ 892991 w 1785983"/>
                    <a:gd name="connsiteY7" fmla="*/ 1799739 h 1849891"/>
                    <a:gd name="connsiteX8" fmla="*/ 838223 w 1785983"/>
                    <a:gd name="connsiteY8" fmla="*/ 1849891 h 1849891"/>
                    <a:gd name="connsiteX9" fmla="*/ 763082 w 1785983"/>
                    <a:gd name="connsiteY9" fmla="*/ 1694835 h 1849891"/>
                    <a:gd name="connsiteX10" fmla="*/ 379877 w 1785983"/>
                    <a:gd name="connsiteY10" fmla="*/ 3722 h 1849891"/>
                    <a:gd name="connsiteX11" fmla="*/ 440819 w 1785983"/>
                    <a:gd name="connsiteY11" fmla="*/ 59 h 1849891"/>
                    <a:gd name="connsiteX0" fmla="*/ 440819 w 1785983"/>
                    <a:gd name="connsiteY0" fmla="*/ 59 h 1799739"/>
                    <a:gd name="connsiteX1" fmla="*/ 845918 w 1785983"/>
                    <a:gd name="connsiteY1" fmla="*/ 261596 h 1799739"/>
                    <a:gd name="connsiteX2" fmla="*/ 892992 w 1785983"/>
                    <a:gd name="connsiteY2" fmla="*/ 360758 h 1799739"/>
                    <a:gd name="connsiteX3" fmla="*/ 892992 w 1785983"/>
                    <a:gd name="connsiteY3" fmla="*/ 365372 h 1799739"/>
                    <a:gd name="connsiteX4" fmla="*/ 940065 w 1785983"/>
                    <a:gd name="connsiteY4" fmla="*/ 266212 h 1799739"/>
                    <a:gd name="connsiteX5" fmla="*/ 1406106 w 1785983"/>
                    <a:gd name="connsiteY5" fmla="*/ 8338 h 1799739"/>
                    <a:gd name="connsiteX6" fmla="*/ 1022901 w 1785983"/>
                    <a:gd name="connsiteY6" fmla="*/ 1699451 h 1799739"/>
                    <a:gd name="connsiteX7" fmla="*/ 892991 w 1785983"/>
                    <a:gd name="connsiteY7" fmla="*/ 1799739 h 1799739"/>
                    <a:gd name="connsiteX8" fmla="*/ 763082 w 1785983"/>
                    <a:gd name="connsiteY8" fmla="*/ 1694835 h 1799739"/>
                    <a:gd name="connsiteX9" fmla="*/ 379877 w 1785983"/>
                    <a:gd name="connsiteY9" fmla="*/ 3722 h 1799739"/>
                    <a:gd name="connsiteX10" fmla="*/ 440819 w 1785983"/>
                    <a:gd name="connsiteY10" fmla="*/ 59 h 1799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983" h="1799739">
                      <a:moveTo>
                        <a:pt x="440819" y="59"/>
                      </a:moveTo>
                      <a:cubicBezTo>
                        <a:pt x="584367" y="2557"/>
                        <a:pt x="735105" y="83293"/>
                        <a:pt x="845918" y="261596"/>
                      </a:cubicBezTo>
                      <a:lnTo>
                        <a:pt x="892992" y="360758"/>
                      </a:lnTo>
                      <a:lnTo>
                        <a:pt x="892992" y="365372"/>
                      </a:lnTo>
                      <a:lnTo>
                        <a:pt x="940065" y="266212"/>
                      </a:lnTo>
                      <a:cubicBezTo>
                        <a:pt x="1066709" y="62437"/>
                        <a:pt x="1245499" y="-13903"/>
                        <a:pt x="1406106" y="8338"/>
                      </a:cubicBezTo>
                      <a:cubicBezTo>
                        <a:pt x="1827702" y="66720"/>
                        <a:pt x="2124001" y="804388"/>
                        <a:pt x="1022901" y="1699451"/>
                      </a:cubicBezTo>
                      <a:lnTo>
                        <a:pt x="892991" y="1799739"/>
                      </a:lnTo>
                      <a:lnTo>
                        <a:pt x="763082" y="1694835"/>
                      </a:lnTo>
                      <a:cubicBezTo>
                        <a:pt x="-338018" y="799772"/>
                        <a:pt x="-41719" y="62104"/>
                        <a:pt x="379877" y="3722"/>
                      </a:cubicBezTo>
                      <a:cubicBezTo>
                        <a:pt x="399953" y="942"/>
                        <a:pt x="420313" y="-298"/>
                        <a:pt x="440819" y="59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62" name="Rectangle 30">
                  <a:extLst>
                    <a:ext uri="{FF2B5EF4-FFF2-40B4-BE49-F238E27FC236}">
                      <a16:creationId xmlns:a16="http://schemas.microsoft.com/office/drawing/2014/main" id="{BAEDE965-3379-4021-884D-232F9EB328F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2700000">
                  <a:off x="3124232" y="5447997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Rectangle 30">
                  <a:extLst>
                    <a:ext uri="{FF2B5EF4-FFF2-40B4-BE49-F238E27FC236}">
                      <a16:creationId xmlns:a16="http://schemas.microsoft.com/office/drawing/2014/main" id="{CCC4C18E-DF21-4699-B482-A639CD94A4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2700000">
                  <a:off x="3315029" y="5983110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523E3F76-FA52-4D37-B985-4DDB0383C1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6200000">
                <a:off x="1580551" y="3113335"/>
                <a:ext cx="571820" cy="1620000"/>
                <a:chOff x="8482785" y="4330454"/>
                <a:chExt cx="571820" cy="1620000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809AA631-158A-4B69-90A2-10257983AE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8482785" y="4333632"/>
                  <a:ext cx="571820" cy="1311956"/>
                </a:xfrm>
                <a:custGeom>
                  <a:avLst/>
                  <a:gdLst>
                    <a:gd name="connsiteX0" fmla="*/ 282417 w 571820"/>
                    <a:gd name="connsiteY0" fmla="*/ 0 h 1316717"/>
                    <a:gd name="connsiteX1" fmla="*/ 285910 w 571820"/>
                    <a:gd name="connsiteY1" fmla="*/ 3175 h 1316717"/>
                    <a:gd name="connsiteX2" fmla="*/ 287393 w 571820"/>
                    <a:gd name="connsiteY2" fmla="*/ 1827 h 1316717"/>
                    <a:gd name="connsiteX3" fmla="*/ 289403 w 571820"/>
                    <a:gd name="connsiteY3" fmla="*/ 0 h 1316717"/>
                    <a:gd name="connsiteX4" fmla="*/ 289403 w 571820"/>
                    <a:gd name="connsiteY4" fmla="*/ 6349 h 1316717"/>
                    <a:gd name="connsiteX5" fmla="*/ 309203 w 571820"/>
                    <a:gd name="connsiteY5" fmla="*/ 24345 h 1316717"/>
                    <a:gd name="connsiteX6" fmla="*/ 571820 w 571820"/>
                    <a:gd name="connsiteY6" fmla="*/ 658359 h 1316717"/>
                    <a:gd name="connsiteX7" fmla="*/ 309203 w 571820"/>
                    <a:gd name="connsiteY7" fmla="*/ 1292372 h 1316717"/>
                    <a:gd name="connsiteX8" fmla="*/ 289403 w 571820"/>
                    <a:gd name="connsiteY8" fmla="*/ 1310368 h 1316717"/>
                    <a:gd name="connsiteX9" fmla="*/ 289403 w 571820"/>
                    <a:gd name="connsiteY9" fmla="*/ 1316717 h 1316717"/>
                    <a:gd name="connsiteX10" fmla="*/ 287393 w 571820"/>
                    <a:gd name="connsiteY10" fmla="*/ 1314890 h 1316717"/>
                    <a:gd name="connsiteX11" fmla="*/ 285910 w 571820"/>
                    <a:gd name="connsiteY11" fmla="*/ 1313542 h 1316717"/>
                    <a:gd name="connsiteX12" fmla="*/ 282417 w 571820"/>
                    <a:gd name="connsiteY12" fmla="*/ 1316717 h 1316717"/>
                    <a:gd name="connsiteX13" fmla="*/ 282417 w 571820"/>
                    <a:gd name="connsiteY13" fmla="*/ 1310367 h 1316717"/>
                    <a:gd name="connsiteX14" fmla="*/ 262617 w 571820"/>
                    <a:gd name="connsiteY14" fmla="*/ 1292372 h 1316717"/>
                    <a:gd name="connsiteX15" fmla="*/ 0 w 571820"/>
                    <a:gd name="connsiteY15" fmla="*/ 658358 h 1316717"/>
                    <a:gd name="connsiteX16" fmla="*/ 262617 w 571820"/>
                    <a:gd name="connsiteY16" fmla="*/ 24345 h 1316717"/>
                    <a:gd name="connsiteX17" fmla="*/ 282417 w 571820"/>
                    <a:gd name="connsiteY17" fmla="*/ 6349 h 1316717"/>
                    <a:gd name="connsiteX0" fmla="*/ 282417 w 571820"/>
                    <a:gd name="connsiteY0" fmla="*/ 6349 h 1316717"/>
                    <a:gd name="connsiteX1" fmla="*/ 285910 w 571820"/>
                    <a:gd name="connsiteY1" fmla="*/ 3175 h 1316717"/>
                    <a:gd name="connsiteX2" fmla="*/ 287393 w 571820"/>
                    <a:gd name="connsiteY2" fmla="*/ 1827 h 1316717"/>
                    <a:gd name="connsiteX3" fmla="*/ 289403 w 571820"/>
                    <a:gd name="connsiteY3" fmla="*/ 0 h 1316717"/>
                    <a:gd name="connsiteX4" fmla="*/ 289403 w 571820"/>
                    <a:gd name="connsiteY4" fmla="*/ 6349 h 1316717"/>
                    <a:gd name="connsiteX5" fmla="*/ 309203 w 571820"/>
                    <a:gd name="connsiteY5" fmla="*/ 24345 h 1316717"/>
                    <a:gd name="connsiteX6" fmla="*/ 571820 w 571820"/>
                    <a:gd name="connsiteY6" fmla="*/ 658359 h 1316717"/>
                    <a:gd name="connsiteX7" fmla="*/ 309203 w 571820"/>
                    <a:gd name="connsiteY7" fmla="*/ 1292372 h 1316717"/>
                    <a:gd name="connsiteX8" fmla="*/ 289403 w 571820"/>
                    <a:gd name="connsiteY8" fmla="*/ 1310368 h 1316717"/>
                    <a:gd name="connsiteX9" fmla="*/ 289403 w 571820"/>
                    <a:gd name="connsiteY9" fmla="*/ 1316717 h 1316717"/>
                    <a:gd name="connsiteX10" fmla="*/ 287393 w 571820"/>
                    <a:gd name="connsiteY10" fmla="*/ 1314890 h 1316717"/>
                    <a:gd name="connsiteX11" fmla="*/ 285910 w 571820"/>
                    <a:gd name="connsiteY11" fmla="*/ 1313542 h 1316717"/>
                    <a:gd name="connsiteX12" fmla="*/ 282417 w 571820"/>
                    <a:gd name="connsiteY12" fmla="*/ 1316717 h 1316717"/>
                    <a:gd name="connsiteX13" fmla="*/ 282417 w 571820"/>
                    <a:gd name="connsiteY13" fmla="*/ 1310367 h 1316717"/>
                    <a:gd name="connsiteX14" fmla="*/ 262617 w 571820"/>
                    <a:gd name="connsiteY14" fmla="*/ 1292372 h 1316717"/>
                    <a:gd name="connsiteX15" fmla="*/ 0 w 571820"/>
                    <a:gd name="connsiteY15" fmla="*/ 658358 h 1316717"/>
                    <a:gd name="connsiteX16" fmla="*/ 262617 w 571820"/>
                    <a:gd name="connsiteY16" fmla="*/ 24345 h 1316717"/>
                    <a:gd name="connsiteX17" fmla="*/ 282417 w 571820"/>
                    <a:gd name="connsiteY17" fmla="*/ 6349 h 1316717"/>
                    <a:gd name="connsiteX0" fmla="*/ 262617 w 571820"/>
                    <a:gd name="connsiteY0" fmla="*/ 24345 h 1316717"/>
                    <a:gd name="connsiteX1" fmla="*/ 285910 w 571820"/>
                    <a:gd name="connsiteY1" fmla="*/ 3175 h 1316717"/>
                    <a:gd name="connsiteX2" fmla="*/ 287393 w 571820"/>
                    <a:gd name="connsiteY2" fmla="*/ 1827 h 1316717"/>
                    <a:gd name="connsiteX3" fmla="*/ 289403 w 571820"/>
                    <a:gd name="connsiteY3" fmla="*/ 0 h 1316717"/>
                    <a:gd name="connsiteX4" fmla="*/ 289403 w 571820"/>
                    <a:gd name="connsiteY4" fmla="*/ 6349 h 1316717"/>
                    <a:gd name="connsiteX5" fmla="*/ 309203 w 571820"/>
                    <a:gd name="connsiteY5" fmla="*/ 24345 h 1316717"/>
                    <a:gd name="connsiteX6" fmla="*/ 571820 w 571820"/>
                    <a:gd name="connsiteY6" fmla="*/ 658359 h 1316717"/>
                    <a:gd name="connsiteX7" fmla="*/ 309203 w 571820"/>
                    <a:gd name="connsiteY7" fmla="*/ 1292372 h 1316717"/>
                    <a:gd name="connsiteX8" fmla="*/ 289403 w 571820"/>
                    <a:gd name="connsiteY8" fmla="*/ 1310368 h 1316717"/>
                    <a:gd name="connsiteX9" fmla="*/ 289403 w 571820"/>
                    <a:gd name="connsiteY9" fmla="*/ 1316717 h 1316717"/>
                    <a:gd name="connsiteX10" fmla="*/ 287393 w 571820"/>
                    <a:gd name="connsiteY10" fmla="*/ 1314890 h 1316717"/>
                    <a:gd name="connsiteX11" fmla="*/ 285910 w 571820"/>
                    <a:gd name="connsiteY11" fmla="*/ 1313542 h 1316717"/>
                    <a:gd name="connsiteX12" fmla="*/ 282417 w 571820"/>
                    <a:gd name="connsiteY12" fmla="*/ 1316717 h 1316717"/>
                    <a:gd name="connsiteX13" fmla="*/ 282417 w 571820"/>
                    <a:gd name="connsiteY13" fmla="*/ 1310367 h 1316717"/>
                    <a:gd name="connsiteX14" fmla="*/ 262617 w 571820"/>
                    <a:gd name="connsiteY14" fmla="*/ 1292372 h 1316717"/>
                    <a:gd name="connsiteX15" fmla="*/ 0 w 571820"/>
                    <a:gd name="connsiteY15" fmla="*/ 658358 h 1316717"/>
                    <a:gd name="connsiteX16" fmla="*/ 262617 w 571820"/>
                    <a:gd name="connsiteY16" fmla="*/ 24345 h 1316717"/>
                    <a:gd name="connsiteX0" fmla="*/ 262617 w 571820"/>
                    <a:gd name="connsiteY0" fmla="*/ 24345 h 1316717"/>
                    <a:gd name="connsiteX1" fmla="*/ 285910 w 571820"/>
                    <a:gd name="connsiteY1" fmla="*/ 3175 h 1316717"/>
                    <a:gd name="connsiteX2" fmla="*/ 287393 w 571820"/>
                    <a:gd name="connsiteY2" fmla="*/ 1827 h 1316717"/>
                    <a:gd name="connsiteX3" fmla="*/ 289403 w 571820"/>
                    <a:gd name="connsiteY3" fmla="*/ 0 h 1316717"/>
                    <a:gd name="connsiteX4" fmla="*/ 309203 w 571820"/>
                    <a:gd name="connsiteY4" fmla="*/ 24345 h 1316717"/>
                    <a:gd name="connsiteX5" fmla="*/ 571820 w 571820"/>
                    <a:gd name="connsiteY5" fmla="*/ 658359 h 1316717"/>
                    <a:gd name="connsiteX6" fmla="*/ 309203 w 571820"/>
                    <a:gd name="connsiteY6" fmla="*/ 1292372 h 1316717"/>
                    <a:gd name="connsiteX7" fmla="*/ 289403 w 571820"/>
                    <a:gd name="connsiteY7" fmla="*/ 1310368 h 1316717"/>
                    <a:gd name="connsiteX8" fmla="*/ 289403 w 571820"/>
                    <a:gd name="connsiteY8" fmla="*/ 1316717 h 1316717"/>
                    <a:gd name="connsiteX9" fmla="*/ 287393 w 571820"/>
                    <a:gd name="connsiteY9" fmla="*/ 1314890 h 1316717"/>
                    <a:gd name="connsiteX10" fmla="*/ 285910 w 571820"/>
                    <a:gd name="connsiteY10" fmla="*/ 1313542 h 1316717"/>
                    <a:gd name="connsiteX11" fmla="*/ 282417 w 571820"/>
                    <a:gd name="connsiteY11" fmla="*/ 1316717 h 1316717"/>
                    <a:gd name="connsiteX12" fmla="*/ 282417 w 571820"/>
                    <a:gd name="connsiteY12" fmla="*/ 1310367 h 1316717"/>
                    <a:gd name="connsiteX13" fmla="*/ 262617 w 571820"/>
                    <a:gd name="connsiteY13" fmla="*/ 1292372 h 1316717"/>
                    <a:gd name="connsiteX14" fmla="*/ 0 w 571820"/>
                    <a:gd name="connsiteY14" fmla="*/ 658358 h 1316717"/>
                    <a:gd name="connsiteX15" fmla="*/ 262617 w 571820"/>
                    <a:gd name="connsiteY15" fmla="*/ 24345 h 1316717"/>
                    <a:gd name="connsiteX0" fmla="*/ 262617 w 571820"/>
                    <a:gd name="connsiteY0" fmla="*/ 22518 h 1314890"/>
                    <a:gd name="connsiteX1" fmla="*/ 285910 w 571820"/>
                    <a:gd name="connsiteY1" fmla="*/ 1348 h 1314890"/>
                    <a:gd name="connsiteX2" fmla="*/ 287393 w 571820"/>
                    <a:gd name="connsiteY2" fmla="*/ 0 h 1314890"/>
                    <a:gd name="connsiteX3" fmla="*/ 309203 w 571820"/>
                    <a:gd name="connsiteY3" fmla="*/ 22518 h 1314890"/>
                    <a:gd name="connsiteX4" fmla="*/ 571820 w 571820"/>
                    <a:gd name="connsiteY4" fmla="*/ 656532 h 1314890"/>
                    <a:gd name="connsiteX5" fmla="*/ 309203 w 571820"/>
                    <a:gd name="connsiteY5" fmla="*/ 1290545 h 1314890"/>
                    <a:gd name="connsiteX6" fmla="*/ 289403 w 571820"/>
                    <a:gd name="connsiteY6" fmla="*/ 1308541 h 1314890"/>
                    <a:gd name="connsiteX7" fmla="*/ 289403 w 571820"/>
                    <a:gd name="connsiteY7" fmla="*/ 1314890 h 1314890"/>
                    <a:gd name="connsiteX8" fmla="*/ 287393 w 571820"/>
                    <a:gd name="connsiteY8" fmla="*/ 1313063 h 1314890"/>
                    <a:gd name="connsiteX9" fmla="*/ 285910 w 571820"/>
                    <a:gd name="connsiteY9" fmla="*/ 1311715 h 1314890"/>
                    <a:gd name="connsiteX10" fmla="*/ 282417 w 571820"/>
                    <a:gd name="connsiteY10" fmla="*/ 1314890 h 1314890"/>
                    <a:gd name="connsiteX11" fmla="*/ 282417 w 571820"/>
                    <a:gd name="connsiteY11" fmla="*/ 1308540 h 1314890"/>
                    <a:gd name="connsiteX12" fmla="*/ 262617 w 571820"/>
                    <a:gd name="connsiteY12" fmla="*/ 1290545 h 1314890"/>
                    <a:gd name="connsiteX13" fmla="*/ 0 w 571820"/>
                    <a:gd name="connsiteY13" fmla="*/ 656531 h 1314890"/>
                    <a:gd name="connsiteX14" fmla="*/ 262617 w 571820"/>
                    <a:gd name="connsiteY14" fmla="*/ 22518 h 1314890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87393 w 571820"/>
                    <a:gd name="connsiteY7" fmla="*/ 1311715 h 1313542"/>
                    <a:gd name="connsiteX8" fmla="*/ 285910 w 571820"/>
                    <a:gd name="connsiteY8" fmla="*/ 1310367 h 1313542"/>
                    <a:gd name="connsiteX9" fmla="*/ 282417 w 571820"/>
                    <a:gd name="connsiteY9" fmla="*/ 1313542 h 1313542"/>
                    <a:gd name="connsiteX10" fmla="*/ 282417 w 571820"/>
                    <a:gd name="connsiteY10" fmla="*/ 1307192 h 1313542"/>
                    <a:gd name="connsiteX11" fmla="*/ 262617 w 571820"/>
                    <a:gd name="connsiteY11" fmla="*/ 1289197 h 1313542"/>
                    <a:gd name="connsiteX12" fmla="*/ 0 w 571820"/>
                    <a:gd name="connsiteY12" fmla="*/ 655183 h 1313542"/>
                    <a:gd name="connsiteX13" fmla="*/ 262617 w 571820"/>
                    <a:gd name="connsiteY13" fmla="*/ 21170 h 1313542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87393 w 571820"/>
                    <a:gd name="connsiteY7" fmla="*/ 1311715 h 1313542"/>
                    <a:gd name="connsiteX8" fmla="*/ 285910 w 571820"/>
                    <a:gd name="connsiteY8" fmla="*/ 1310367 h 1313542"/>
                    <a:gd name="connsiteX9" fmla="*/ 282417 w 571820"/>
                    <a:gd name="connsiteY9" fmla="*/ 1313542 h 1313542"/>
                    <a:gd name="connsiteX10" fmla="*/ 262617 w 571820"/>
                    <a:gd name="connsiteY10" fmla="*/ 1289197 h 1313542"/>
                    <a:gd name="connsiteX11" fmla="*/ 0 w 571820"/>
                    <a:gd name="connsiteY11" fmla="*/ 655183 h 1313542"/>
                    <a:gd name="connsiteX12" fmla="*/ 262617 w 571820"/>
                    <a:gd name="connsiteY12" fmla="*/ 21170 h 1313542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87393 w 571820"/>
                    <a:gd name="connsiteY7" fmla="*/ 1311715 h 1313542"/>
                    <a:gd name="connsiteX8" fmla="*/ 285910 w 571820"/>
                    <a:gd name="connsiteY8" fmla="*/ 1310367 h 1313542"/>
                    <a:gd name="connsiteX9" fmla="*/ 262617 w 571820"/>
                    <a:gd name="connsiteY9" fmla="*/ 1289197 h 1313542"/>
                    <a:gd name="connsiteX10" fmla="*/ 0 w 571820"/>
                    <a:gd name="connsiteY10" fmla="*/ 655183 h 1313542"/>
                    <a:gd name="connsiteX11" fmla="*/ 262617 w 571820"/>
                    <a:gd name="connsiteY11" fmla="*/ 21170 h 1313542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87393 w 571820"/>
                    <a:gd name="connsiteY7" fmla="*/ 1311715 h 1313542"/>
                    <a:gd name="connsiteX8" fmla="*/ 262617 w 571820"/>
                    <a:gd name="connsiteY8" fmla="*/ 1289197 h 1313542"/>
                    <a:gd name="connsiteX9" fmla="*/ 0 w 571820"/>
                    <a:gd name="connsiteY9" fmla="*/ 655183 h 1313542"/>
                    <a:gd name="connsiteX10" fmla="*/ 262617 w 571820"/>
                    <a:gd name="connsiteY10" fmla="*/ 21170 h 1313542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62617 w 571820"/>
                    <a:gd name="connsiteY7" fmla="*/ 1289197 h 1313542"/>
                    <a:gd name="connsiteX8" fmla="*/ 0 w 571820"/>
                    <a:gd name="connsiteY8" fmla="*/ 655183 h 1313542"/>
                    <a:gd name="connsiteX9" fmla="*/ 262617 w 571820"/>
                    <a:gd name="connsiteY9" fmla="*/ 21170 h 1313542"/>
                    <a:gd name="connsiteX0" fmla="*/ 262617 w 571820"/>
                    <a:gd name="connsiteY0" fmla="*/ 21170 h 1364739"/>
                    <a:gd name="connsiteX1" fmla="*/ 285910 w 571820"/>
                    <a:gd name="connsiteY1" fmla="*/ 0 h 1364739"/>
                    <a:gd name="connsiteX2" fmla="*/ 309203 w 571820"/>
                    <a:gd name="connsiteY2" fmla="*/ 21170 h 1364739"/>
                    <a:gd name="connsiteX3" fmla="*/ 571820 w 571820"/>
                    <a:gd name="connsiteY3" fmla="*/ 655184 h 1364739"/>
                    <a:gd name="connsiteX4" fmla="*/ 309203 w 571820"/>
                    <a:gd name="connsiteY4" fmla="*/ 1289197 h 1364739"/>
                    <a:gd name="connsiteX5" fmla="*/ 289403 w 571820"/>
                    <a:gd name="connsiteY5" fmla="*/ 1307193 h 1364739"/>
                    <a:gd name="connsiteX6" fmla="*/ 177485 w 571820"/>
                    <a:gd name="connsiteY6" fmla="*/ 1364739 h 1364739"/>
                    <a:gd name="connsiteX7" fmla="*/ 262617 w 571820"/>
                    <a:gd name="connsiteY7" fmla="*/ 1289197 h 1364739"/>
                    <a:gd name="connsiteX8" fmla="*/ 0 w 571820"/>
                    <a:gd name="connsiteY8" fmla="*/ 655183 h 1364739"/>
                    <a:gd name="connsiteX9" fmla="*/ 262617 w 571820"/>
                    <a:gd name="connsiteY9" fmla="*/ 21170 h 1364739"/>
                    <a:gd name="connsiteX0" fmla="*/ 262617 w 571820"/>
                    <a:gd name="connsiteY0" fmla="*/ 21170 h 1364739"/>
                    <a:gd name="connsiteX1" fmla="*/ 285910 w 571820"/>
                    <a:gd name="connsiteY1" fmla="*/ 0 h 1364739"/>
                    <a:gd name="connsiteX2" fmla="*/ 309203 w 571820"/>
                    <a:gd name="connsiteY2" fmla="*/ 21170 h 1364739"/>
                    <a:gd name="connsiteX3" fmla="*/ 571820 w 571820"/>
                    <a:gd name="connsiteY3" fmla="*/ 655184 h 1364739"/>
                    <a:gd name="connsiteX4" fmla="*/ 309203 w 571820"/>
                    <a:gd name="connsiteY4" fmla="*/ 1289197 h 1364739"/>
                    <a:gd name="connsiteX5" fmla="*/ 285832 w 571820"/>
                    <a:gd name="connsiteY5" fmla="*/ 1311956 h 1364739"/>
                    <a:gd name="connsiteX6" fmla="*/ 177485 w 571820"/>
                    <a:gd name="connsiteY6" fmla="*/ 1364739 h 1364739"/>
                    <a:gd name="connsiteX7" fmla="*/ 262617 w 571820"/>
                    <a:gd name="connsiteY7" fmla="*/ 1289197 h 1364739"/>
                    <a:gd name="connsiteX8" fmla="*/ 0 w 571820"/>
                    <a:gd name="connsiteY8" fmla="*/ 655183 h 1364739"/>
                    <a:gd name="connsiteX9" fmla="*/ 262617 w 571820"/>
                    <a:gd name="connsiteY9" fmla="*/ 21170 h 1364739"/>
                    <a:gd name="connsiteX0" fmla="*/ 262617 w 571820"/>
                    <a:gd name="connsiteY0" fmla="*/ 21170 h 1311956"/>
                    <a:gd name="connsiteX1" fmla="*/ 285910 w 571820"/>
                    <a:gd name="connsiteY1" fmla="*/ 0 h 1311956"/>
                    <a:gd name="connsiteX2" fmla="*/ 309203 w 571820"/>
                    <a:gd name="connsiteY2" fmla="*/ 21170 h 1311956"/>
                    <a:gd name="connsiteX3" fmla="*/ 571820 w 571820"/>
                    <a:gd name="connsiteY3" fmla="*/ 655184 h 1311956"/>
                    <a:gd name="connsiteX4" fmla="*/ 309203 w 571820"/>
                    <a:gd name="connsiteY4" fmla="*/ 1289197 h 1311956"/>
                    <a:gd name="connsiteX5" fmla="*/ 285832 w 571820"/>
                    <a:gd name="connsiteY5" fmla="*/ 1311956 h 1311956"/>
                    <a:gd name="connsiteX6" fmla="*/ 262617 w 571820"/>
                    <a:gd name="connsiteY6" fmla="*/ 1289197 h 1311956"/>
                    <a:gd name="connsiteX7" fmla="*/ 0 w 571820"/>
                    <a:gd name="connsiteY7" fmla="*/ 655183 h 1311956"/>
                    <a:gd name="connsiteX8" fmla="*/ 262617 w 571820"/>
                    <a:gd name="connsiteY8" fmla="*/ 21170 h 1311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1820" h="1311956">
                      <a:moveTo>
                        <a:pt x="262617" y="21170"/>
                      </a:moveTo>
                      <a:lnTo>
                        <a:pt x="285910" y="0"/>
                      </a:lnTo>
                      <a:lnTo>
                        <a:pt x="309203" y="21170"/>
                      </a:lnTo>
                      <a:cubicBezTo>
                        <a:pt x="471461" y="183428"/>
                        <a:pt x="571820" y="407586"/>
                        <a:pt x="571820" y="655184"/>
                      </a:cubicBezTo>
                      <a:cubicBezTo>
                        <a:pt x="571820" y="902781"/>
                        <a:pt x="471461" y="1126939"/>
                        <a:pt x="309203" y="1289197"/>
                      </a:cubicBezTo>
                      <a:lnTo>
                        <a:pt x="285832" y="1311956"/>
                      </a:lnTo>
                      <a:lnTo>
                        <a:pt x="262617" y="1289197"/>
                      </a:lnTo>
                      <a:cubicBezTo>
                        <a:pt x="100359" y="1126938"/>
                        <a:pt x="0" y="902781"/>
                        <a:pt x="0" y="655183"/>
                      </a:cubicBezTo>
                      <a:cubicBezTo>
                        <a:pt x="0" y="407586"/>
                        <a:pt x="100359" y="183428"/>
                        <a:pt x="262617" y="21170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D6D57B8E-34D6-4A65-9238-0036DB1407C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>
                  <a:off x="8768695" y="4330454"/>
                  <a:ext cx="0" cy="162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73DDDDA-FC8D-49F7-8963-D23E6ECD9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407049" y="506877"/>
              <a:ext cx="3673900" cy="5794410"/>
              <a:chOff x="2407049" y="506877"/>
              <a:chExt cx="3673900" cy="5794410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1F3FABF6-D421-4B20-8D3D-E26304C63F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3500000" flipH="1" flipV="1">
                <a:off x="3100195" y="3041208"/>
                <a:ext cx="2287608" cy="3673900"/>
                <a:chOff x="-6080955" y="3437416"/>
                <a:chExt cx="2287608" cy="3673900"/>
              </a:xfrm>
            </p:grpSpPr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D649EE99-03BF-4461-9E0C-0C8FDB31900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>
                  <a:off x="-4937151" y="4754133"/>
                  <a:ext cx="0" cy="235718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3EE9E019-AC24-4B8C-B263-187B2BD30F7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0800000" flipH="1">
                  <a:off x="-5226554" y="3437416"/>
                  <a:ext cx="571820" cy="1316717"/>
                </a:xfrm>
                <a:custGeom>
                  <a:avLst/>
                  <a:gdLst>
                    <a:gd name="connsiteX0" fmla="*/ 282417 w 571820"/>
                    <a:gd name="connsiteY0" fmla="*/ 1316717 h 1316717"/>
                    <a:gd name="connsiteX1" fmla="*/ 285910 w 571820"/>
                    <a:gd name="connsiteY1" fmla="*/ 1313542 h 1316717"/>
                    <a:gd name="connsiteX2" fmla="*/ 289403 w 571820"/>
                    <a:gd name="connsiteY2" fmla="*/ 1316717 h 1316717"/>
                    <a:gd name="connsiteX3" fmla="*/ 289403 w 571820"/>
                    <a:gd name="connsiteY3" fmla="*/ 1310368 h 1316717"/>
                    <a:gd name="connsiteX4" fmla="*/ 309203 w 571820"/>
                    <a:gd name="connsiteY4" fmla="*/ 1292372 h 1316717"/>
                    <a:gd name="connsiteX5" fmla="*/ 571820 w 571820"/>
                    <a:gd name="connsiteY5" fmla="*/ 658358 h 1316717"/>
                    <a:gd name="connsiteX6" fmla="*/ 309203 w 571820"/>
                    <a:gd name="connsiteY6" fmla="*/ 24345 h 1316717"/>
                    <a:gd name="connsiteX7" fmla="*/ 289403 w 571820"/>
                    <a:gd name="connsiteY7" fmla="*/ 6349 h 1316717"/>
                    <a:gd name="connsiteX8" fmla="*/ 289403 w 571820"/>
                    <a:gd name="connsiteY8" fmla="*/ 0 h 1316717"/>
                    <a:gd name="connsiteX9" fmla="*/ 285910 w 571820"/>
                    <a:gd name="connsiteY9" fmla="*/ 3175 h 1316717"/>
                    <a:gd name="connsiteX10" fmla="*/ 282417 w 571820"/>
                    <a:gd name="connsiteY10" fmla="*/ 0 h 1316717"/>
                    <a:gd name="connsiteX11" fmla="*/ 282417 w 571820"/>
                    <a:gd name="connsiteY11" fmla="*/ 6350 h 1316717"/>
                    <a:gd name="connsiteX12" fmla="*/ 262617 w 571820"/>
                    <a:gd name="connsiteY12" fmla="*/ 24345 h 1316717"/>
                    <a:gd name="connsiteX13" fmla="*/ 0 w 571820"/>
                    <a:gd name="connsiteY13" fmla="*/ 658359 h 1316717"/>
                    <a:gd name="connsiteX14" fmla="*/ 262617 w 571820"/>
                    <a:gd name="connsiteY14" fmla="*/ 1292372 h 1316717"/>
                    <a:gd name="connsiteX15" fmla="*/ 282417 w 571820"/>
                    <a:gd name="connsiteY15" fmla="*/ 1310368 h 1316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71820" h="1316717">
                      <a:moveTo>
                        <a:pt x="282417" y="1316717"/>
                      </a:moveTo>
                      <a:lnTo>
                        <a:pt x="285910" y="1313542"/>
                      </a:lnTo>
                      <a:lnTo>
                        <a:pt x="289403" y="1316717"/>
                      </a:lnTo>
                      <a:lnTo>
                        <a:pt x="289403" y="1310368"/>
                      </a:lnTo>
                      <a:lnTo>
                        <a:pt x="309203" y="1292372"/>
                      </a:lnTo>
                      <a:cubicBezTo>
                        <a:pt x="471461" y="1130114"/>
                        <a:pt x="571820" y="905956"/>
                        <a:pt x="571820" y="658358"/>
                      </a:cubicBezTo>
                      <a:cubicBezTo>
                        <a:pt x="571820" y="410761"/>
                        <a:pt x="471461" y="186603"/>
                        <a:pt x="309203" y="24345"/>
                      </a:cubicBezTo>
                      <a:lnTo>
                        <a:pt x="289403" y="6349"/>
                      </a:lnTo>
                      <a:lnTo>
                        <a:pt x="289403" y="0"/>
                      </a:lnTo>
                      <a:lnTo>
                        <a:pt x="285910" y="3175"/>
                      </a:lnTo>
                      <a:lnTo>
                        <a:pt x="282417" y="0"/>
                      </a:lnTo>
                      <a:lnTo>
                        <a:pt x="282417" y="6350"/>
                      </a:lnTo>
                      <a:lnTo>
                        <a:pt x="262617" y="24345"/>
                      </a:lnTo>
                      <a:cubicBezTo>
                        <a:pt x="100359" y="186604"/>
                        <a:pt x="0" y="410761"/>
                        <a:pt x="0" y="658359"/>
                      </a:cubicBezTo>
                      <a:cubicBezTo>
                        <a:pt x="0" y="905956"/>
                        <a:pt x="100359" y="1130114"/>
                        <a:pt x="262617" y="1292372"/>
                      </a:cubicBezTo>
                      <a:lnTo>
                        <a:pt x="282417" y="1310368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2DAA8940-E364-4BAD-A73C-AAF916D434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-6080955" y="4476018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463AAD40-80B7-4B83-9FC3-3EC890892CF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flipH="1">
                  <a:off x="-4937151" y="4476018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58335ED1-5088-49E2-B689-F5F7FEA6FC9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-6080955" y="5190567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7F78BB5B-5487-461B-8398-F2767D3ADE4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flipH="1">
                  <a:off x="-4937151" y="5190567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C7A184B5-074B-4FB2-972C-584FC30ED5C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-6080955" y="5934581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37EC3B55-F0A9-4689-BA9E-948D33250E3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flipH="1">
                  <a:off x="-4937151" y="5934581"/>
                  <a:ext cx="1143804" cy="735761"/>
                </a:xfrm>
                <a:custGeom>
                  <a:avLst/>
                  <a:gdLst>
                    <a:gd name="connsiteX0" fmla="*/ 290619 w 1143804"/>
                    <a:gd name="connsiteY0" fmla="*/ 302 h 735761"/>
                    <a:gd name="connsiteX1" fmla="*/ 714857 w 1143804"/>
                    <a:gd name="connsiteY1" fmla="*/ 120275 h 735761"/>
                    <a:gd name="connsiteX2" fmla="*/ 1132620 w 1143804"/>
                    <a:gd name="connsiteY2" fmla="*/ 664715 h 735761"/>
                    <a:gd name="connsiteX3" fmla="*/ 1138304 w 1143804"/>
                    <a:gd name="connsiteY3" fmla="*/ 690860 h 735761"/>
                    <a:gd name="connsiteX4" fmla="*/ 1143804 w 1143804"/>
                    <a:gd name="connsiteY4" fmla="*/ 694035 h 735761"/>
                    <a:gd name="connsiteX5" fmla="*/ 1139308 w 1143804"/>
                    <a:gd name="connsiteY5" fmla="*/ 695472 h 735761"/>
                    <a:gd name="connsiteX6" fmla="*/ 1140311 w 1143804"/>
                    <a:gd name="connsiteY6" fmla="*/ 700085 h 735761"/>
                    <a:gd name="connsiteX7" fmla="*/ 1134812 w 1143804"/>
                    <a:gd name="connsiteY7" fmla="*/ 696911 h 735761"/>
                    <a:gd name="connsiteX8" fmla="*/ 1109327 w 1143804"/>
                    <a:gd name="connsiteY8" fmla="*/ 705060 h 735761"/>
                    <a:gd name="connsiteX9" fmla="*/ 428947 w 1143804"/>
                    <a:gd name="connsiteY9" fmla="*/ 615486 h 735761"/>
                    <a:gd name="connsiteX10" fmla="*/ 11184 w 1143804"/>
                    <a:gd name="connsiteY10" fmla="*/ 71046 h 735761"/>
                    <a:gd name="connsiteX11" fmla="*/ 5499 w 1143804"/>
                    <a:gd name="connsiteY11" fmla="*/ 44901 h 735761"/>
                    <a:gd name="connsiteX12" fmla="*/ 0 w 1143804"/>
                    <a:gd name="connsiteY12" fmla="*/ 41727 h 735761"/>
                    <a:gd name="connsiteX13" fmla="*/ 4496 w 1143804"/>
                    <a:gd name="connsiteY13" fmla="*/ 40289 h 735761"/>
                    <a:gd name="connsiteX14" fmla="*/ 3493 w 1143804"/>
                    <a:gd name="connsiteY14" fmla="*/ 35676 h 735761"/>
                    <a:gd name="connsiteX15" fmla="*/ 8992 w 1143804"/>
                    <a:gd name="connsiteY15" fmla="*/ 38851 h 735761"/>
                    <a:gd name="connsiteX16" fmla="*/ 34477 w 1143804"/>
                    <a:gd name="connsiteY16" fmla="*/ 30702 h 735761"/>
                    <a:gd name="connsiteX17" fmla="*/ 290619 w 1143804"/>
                    <a:gd name="connsiteY17" fmla="*/ 302 h 735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43804" h="735761">
                      <a:moveTo>
                        <a:pt x="290619" y="302"/>
                      </a:moveTo>
                      <a:cubicBezTo>
                        <a:pt x="435153" y="4056"/>
                        <a:pt x="580841" y="42901"/>
                        <a:pt x="714857" y="120275"/>
                      </a:cubicBezTo>
                      <a:cubicBezTo>
                        <a:pt x="929283" y="244074"/>
                        <a:pt x="1073229" y="443066"/>
                        <a:pt x="1132620" y="664715"/>
                      </a:cubicBezTo>
                      <a:lnTo>
                        <a:pt x="1138304" y="690860"/>
                      </a:lnTo>
                      <a:lnTo>
                        <a:pt x="1143804" y="694035"/>
                      </a:lnTo>
                      <a:lnTo>
                        <a:pt x="1139308" y="695472"/>
                      </a:lnTo>
                      <a:lnTo>
                        <a:pt x="1140311" y="700085"/>
                      </a:lnTo>
                      <a:lnTo>
                        <a:pt x="1134812" y="696911"/>
                      </a:lnTo>
                      <a:lnTo>
                        <a:pt x="1109327" y="705060"/>
                      </a:lnTo>
                      <a:cubicBezTo>
                        <a:pt x="887679" y="764450"/>
                        <a:pt x="643373" y="739285"/>
                        <a:pt x="428947" y="615486"/>
                      </a:cubicBezTo>
                      <a:cubicBezTo>
                        <a:pt x="214521" y="491687"/>
                        <a:pt x="70574" y="292695"/>
                        <a:pt x="11184" y="71046"/>
                      </a:cubicBezTo>
                      <a:lnTo>
                        <a:pt x="5499" y="44901"/>
                      </a:lnTo>
                      <a:lnTo>
                        <a:pt x="0" y="41727"/>
                      </a:lnTo>
                      <a:lnTo>
                        <a:pt x="4496" y="40289"/>
                      </a:lnTo>
                      <a:lnTo>
                        <a:pt x="3493" y="35676"/>
                      </a:lnTo>
                      <a:lnTo>
                        <a:pt x="8992" y="38851"/>
                      </a:lnTo>
                      <a:lnTo>
                        <a:pt x="34477" y="30702"/>
                      </a:lnTo>
                      <a:cubicBezTo>
                        <a:pt x="117595" y="8430"/>
                        <a:pt x="203899" y="-1950"/>
                        <a:pt x="290619" y="30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90C2779-2E08-4C34-8001-869132267B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5199791" y="5960872"/>
                <a:ext cx="340415" cy="340415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E299188-1210-43DE-BC6A-9032940F7D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3500000">
                <a:off x="3847010" y="295629"/>
                <a:ext cx="1785983" cy="2208479"/>
                <a:chOff x="2725201" y="4453039"/>
                <a:chExt cx="1785983" cy="2208479"/>
              </a:xfrm>
            </p:grpSpPr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4BB73A2-4837-4125-BCCB-15118FF0A35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3618192" y="4453039"/>
                  <a:ext cx="0" cy="220847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8156953A-33B0-4694-BD48-245D0E74C20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2738439" y="5243393"/>
                  <a:ext cx="176093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7CB4ED53-8834-4236-BC77-2CF87E5F8C5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flipH="1">
                  <a:off x="2725201" y="4861779"/>
                  <a:ext cx="1785983" cy="1799739"/>
                </a:xfrm>
                <a:custGeom>
                  <a:avLst/>
                  <a:gdLst>
                    <a:gd name="connsiteX0" fmla="*/ 440819 w 1785983"/>
                    <a:gd name="connsiteY0" fmla="*/ 59 h 1799739"/>
                    <a:gd name="connsiteX1" fmla="*/ 845918 w 1785983"/>
                    <a:gd name="connsiteY1" fmla="*/ 261596 h 1799739"/>
                    <a:gd name="connsiteX2" fmla="*/ 892992 w 1785983"/>
                    <a:gd name="connsiteY2" fmla="*/ 360758 h 1799739"/>
                    <a:gd name="connsiteX3" fmla="*/ 892992 w 1785983"/>
                    <a:gd name="connsiteY3" fmla="*/ 365372 h 1799739"/>
                    <a:gd name="connsiteX4" fmla="*/ 940065 w 1785983"/>
                    <a:gd name="connsiteY4" fmla="*/ 266212 h 1799739"/>
                    <a:gd name="connsiteX5" fmla="*/ 1406106 w 1785983"/>
                    <a:gd name="connsiteY5" fmla="*/ 8338 h 1799739"/>
                    <a:gd name="connsiteX6" fmla="*/ 1022901 w 1785983"/>
                    <a:gd name="connsiteY6" fmla="*/ 1699451 h 1799739"/>
                    <a:gd name="connsiteX7" fmla="*/ 892991 w 1785983"/>
                    <a:gd name="connsiteY7" fmla="*/ 1799739 h 1799739"/>
                    <a:gd name="connsiteX8" fmla="*/ 892991 w 1785983"/>
                    <a:gd name="connsiteY8" fmla="*/ 1795123 h 1799739"/>
                    <a:gd name="connsiteX9" fmla="*/ 763082 w 1785983"/>
                    <a:gd name="connsiteY9" fmla="*/ 1694835 h 1799739"/>
                    <a:gd name="connsiteX10" fmla="*/ 379877 w 1785983"/>
                    <a:gd name="connsiteY10" fmla="*/ 3722 h 1799739"/>
                    <a:gd name="connsiteX11" fmla="*/ 440819 w 1785983"/>
                    <a:gd name="connsiteY11" fmla="*/ 59 h 1799739"/>
                    <a:gd name="connsiteX0" fmla="*/ 440819 w 1785983"/>
                    <a:gd name="connsiteY0" fmla="*/ 59 h 1849891"/>
                    <a:gd name="connsiteX1" fmla="*/ 845918 w 1785983"/>
                    <a:gd name="connsiteY1" fmla="*/ 261596 h 1849891"/>
                    <a:gd name="connsiteX2" fmla="*/ 892992 w 1785983"/>
                    <a:gd name="connsiteY2" fmla="*/ 360758 h 1849891"/>
                    <a:gd name="connsiteX3" fmla="*/ 892992 w 1785983"/>
                    <a:gd name="connsiteY3" fmla="*/ 365372 h 1849891"/>
                    <a:gd name="connsiteX4" fmla="*/ 940065 w 1785983"/>
                    <a:gd name="connsiteY4" fmla="*/ 266212 h 1849891"/>
                    <a:gd name="connsiteX5" fmla="*/ 1406106 w 1785983"/>
                    <a:gd name="connsiteY5" fmla="*/ 8338 h 1849891"/>
                    <a:gd name="connsiteX6" fmla="*/ 1022901 w 1785983"/>
                    <a:gd name="connsiteY6" fmla="*/ 1699451 h 1849891"/>
                    <a:gd name="connsiteX7" fmla="*/ 892991 w 1785983"/>
                    <a:gd name="connsiteY7" fmla="*/ 1799739 h 1849891"/>
                    <a:gd name="connsiteX8" fmla="*/ 838223 w 1785983"/>
                    <a:gd name="connsiteY8" fmla="*/ 1849891 h 1849891"/>
                    <a:gd name="connsiteX9" fmla="*/ 763082 w 1785983"/>
                    <a:gd name="connsiteY9" fmla="*/ 1694835 h 1849891"/>
                    <a:gd name="connsiteX10" fmla="*/ 379877 w 1785983"/>
                    <a:gd name="connsiteY10" fmla="*/ 3722 h 1849891"/>
                    <a:gd name="connsiteX11" fmla="*/ 440819 w 1785983"/>
                    <a:gd name="connsiteY11" fmla="*/ 59 h 1849891"/>
                    <a:gd name="connsiteX0" fmla="*/ 440819 w 1785983"/>
                    <a:gd name="connsiteY0" fmla="*/ 59 h 1799739"/>
                    <a:gd name="connsiteX1" fmla="*/ 845918 w 1785983"/>
                    <a:gd name="connsiteY1" fmla="*/ 261596 h 1799739"/>
                    <a:gd name="connsiteX2" fmla="*/ 892992 w 1785983"/>
                    <a:gd name="connsiteY2" fmla="*/ 360758 h 1799739"/>
                    <a:gd name="connsiteX3" fmla="*/ 892992 w 1785983"/>
                    <a:gd name="connsiteY3" fmla="*/ 365372 h 1799739"/>
                    <a:gd name="connsiteX4" fmla="*/ 940065 w 1785983"/>
                    <a:gd name="connsiteY4" fmla="*/ 266212 h 1799739"/>
                    <a:gd name="connsiteX5" fmla="*/ 1406106 w 1785983"/>
                    <a:gd name="connsiteY5" fmla="*/ 8338 h 1799739"/>
                    <a:gd name="connsiteX6" fmla="*/ 1022901 w 1785983"/>
                    <a:gd name="connsiteY6" fmla="*/ 1699451 h 1799739"/>
                    <a:gd name="connsiteX7" fmla="*/ 892991 w 1785983"/>
                    <a:gd name="connsiteY7" fmla="*/ 1799739 h 1799739"/>
                    <a:gd name="connsiteX8" fmla="*/ 763082 w 1785983"/>
                    <a:gd name="connsiteY8" fmla="*/ 1694835 h 1799739"/>
                    <a:gd name="connsiteX9" fmla="*/ 379877 w 1785983"/>
                    <a:gd name="connsiteY9" fmla="*/ 3722 h 1799739"/>
                    <a:gd name="connsiteX10" fmla="*/ 440819 w 1785983"/>
                    <a:gd name="connsiteY10" fmla="*/ 59 h 1799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983" h="1799739">
                      <a:moveTo>
                        <a:pt x="440819" y="59"/>
                      </a:moveTo>
                      <a:cubicBezTo>
                        <a:pt x="584367" y="2557"/>
                        <a:pt x="735105" y="83293"/>
                        <a:pt x="845918" y="261596"/>
                      </a:cubicBezTo>
                      <a:lnTo>
                        <a:pt x="892992" y="360758"/>
                      </a:lnTo>
                      <a:lnTo>
                        <a:pt x="892992" y="365372"/>
                      </a:lnTo>
                      <a:lnTo>
                        <a:pt x="940065" y="266212"/>
                      </a:lnTo>
                      <a:cubicBezTo>
                        <a:pt x="1066709" y="62437"/>
                        <a:pt x="1245499" y="-13903"/>
                        <a:pt x="1406106" y="8338"/>
                      </a:cubicBezTo>
                      <a:cubicBezTo>
                        <a:pt x="1827702" y="66720"/>
                        <a:pt x="2124001" y="804388"/>
                        <a:pt x="1022901" y="1699451"/>
                      </a:cubicBezTo>
                      <a:lnTo>
                        <a:pt x="892991" y="1799739"/>
                      </a:lnTo>
                      <a:lnTo>
                        <a:pt x="763082" y="1694835"/>
                      </a:lnTo>
                      <a:cubicBezTo>
                        <a:pt x="-338018" y="799772"/>
                        <a:pt x="-41719" y="62104"/>
                        <a:pt x="379877" y="3722"/>
                      </a:cubicBezTo>
                      <a:cubicBezTo>
                        <a:pt x="399953" y="942"/>
                        <a:pt x="420313" y="-298"/>
                        <a:pt x="440819" y="59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Bell MT" panose="02020503060305020303" pitchFamily="18" charset="0"/>
                  </a:endParaRPr>
                </a:p>
              </p:txBody>
            </p:sp>
            <p:sp>
              <p:nvSpPr>
                <p:cNvPr id="43" name="Rectangle 30">
                  <a:extLst>
                    <a:ext uri="{FF2B5EF4-FFF2-40B4-BE49-F238E27FC236}">
                      <a16:creationId xmlns:a16="http://schemas.microsoft.com/office/drawing/2014/main" id="{0270D9C6-0C17-47A6-A3AD-73CD778BD3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2700000">
                  <a:off x="3124232" y="5447997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30">
                  <a:extLst>
                    <a:ext uri="{FF2B5EF4-FFF2-40B4-BE49-F238E27FC236}">
                      <a16:creationId xmlns:a16="http://schemas.microsoft.com/office/drawing/2014/main" id="{18689D61-D6A5-460D-AD12-B79603AB08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2700000">
                  <a:off x="3315029" y="5983110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AD4AA2A-CAF1-4589-B004-65DD15BB3A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3952522" y="2132639"/>
                <a:ext cx="571820" cy="1620000"/>
                <a:chOff x="8482785" y="4330454"/>
                <a:chExt cx="571820" cy="1620000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08421083-8269-4227-BD5F-8FBFAD9D957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8482785" y="4333632"/>
                  <a:ext cx="571820" cy="1311956"/>
                </a:xfrm>
                <a:custGeom>
                  <a:avLst/>
                  <a:gdLst>
                    <a:gd name="connsiteX0" fmla="*/ 282417 w 571820"/>
                    <a:gd name="connsiteY0" fmla="*/ 0 h 1316717"/>
                    <a:gd name="connsiteX1" fmla="*/ 285910 w 571820"/>
                    <a:gd name="connsiteY1" fmla="*/ 3175 h 1316717"/>
                    <a:gd name="connsiteX2" fmla="*/ 287393 w 571820"/>
                    <a:gd name="connsiteY2" fmla="*/ 1827 h 1316717"/>
                    <a:gd name="connsiteX3" fmla="*/ 289403 w 571820"/>
                    <a:gd name="connsiteY3" fmla="*/ 0 h 1316717"/>
                    <a:gd name="connsiteX4" fmla="*/ 289403 w 571820"/>
                    <a:gd name="connsiteY4" fmla="*/ 6349 h 1316717"/>
                    <a:gd name="connsiteX5" fmla="*/ 309203 w 571820"/>
                    <a:gd name="connsiteY5" fmla="*/ 24345 h 1316717"/>
                    <a:gd name="connsiteX6" fmla="*/ 571820 w 571820"/>
                    <a:gd name="connsiteY6" fmla="*/ 658359 h 1316717"/>
                    <a:gd name="connsiteX7" fmla="*/ 309203 w 571820"/>
                    <a:gd name="connsiteY7" fmla="*/ 1292372 h 1316717"/>
                    <a:gd name="connsiteX8" fmla="*/ 289403 w 571820"/>
                    <a:gd name="connsiteY8" fmla="*/ 1310368 h 1316717"/>
                    <a:gd name="connsiteX9" fmla="*/ 289403 w 571820"/>
                    <a:gd name="connsiteY9" fmla="*/ 1316717 h 1316717"/>
                    <a:gd name="connsiteX10" fmla="*/ 287393 w 571820"/>
                    <a:gd name="connsiteY10" fmla="*/ 1314890 h 1316717"/>
                    <a:gd name="connsiteX11" fmla="*/ 285910 w 571820"/>
                    <a:gd name="connsiteY11" fmla="*/ 1313542 h 1316717"/>
                    <a:gd name="connsiteX12" fmla="*/ 282417 w 571820"/>
                    <a:gd name="connsiteY12" fmla="*/ 1316717 h 1316717"/>
                    <a:gd name="connsiteX13" fmla="*/ 282417 w 571820"/>
                    <a:gd name="connsiteY13" fmla="*/ 1310367 h 1316717"/>
                    <a:gd name="connsiteX14" fmla="*/ 262617 w 571820"/>
                    <a:gd name="connsiteY14" fmla="*/ 1292372 h 1316717"/>
                    <a:gd name="connsiteX15" fmla="*/ 0 w 571820"/>
                    <a:gd name="connsiteY15" fmla="*/ 658358 h 1316717"/>
                    <a:gd name="connsiteX16" fmla="*/ 262617 w 571820"/>
                    <a:gd name="connsiteY16" fmla="*/ 24345 h 1316717"/>
                    <a:gd name="connsiteX17" fmla="*/ 282417 w 571820"/>
                    <a:gd name="connsiteY17" fmla="*/ 6349 h 1316717"/>
                    <a:gd name="connsiteX0" fmla="*/ 282417 w 571820"/>
                    <a:gd name="connsiteY0" fmla="*/ 6349 h 1316717"/>
                    <a:gd name="connsiteX1" fmla="*/ 285910 w 571820"/>
                    <a:gd name="connsiteY1" fmla="*/ 3175 h 1316717"/>
                    <a:gd name="connsiteX2" fmla="*/ 287393 w 571820"/>
                    <a:gd name="connsiteY2" fmla="*/ 1827 h 1316717"/>
                    <a:gd name="connsiteX3" fmla="*/ 289403 w 571820"/>
                    <a:gd name="connsiteY3" fmla="*/ 0 h 1316717"/>
                    <a:gd name="connsiteX4" fmla="*/ 289403 w 571820"/>
                    <a:gd name="connsiteY4" fmla="*/ 6349 h 1316717"/>
                    <a:gd name="connsiteX5" fmla="*/ 309203 w 571820"/>
                    <a:gd name="connsiteY5" fmla="*/ 24345 h 1316717"/>
                    <a:gd name="connsiteX6" fmla="*/ 571820 w 571820"/>
                    <a:gd name="connsiteY6" fmla="*/ 658359 h 1316717"/>
                    <a:gd name="connsiteX7" fmla="*/ 309203 w 571820"/>
                    <a:gd name="connsiteY7" fmla="*/ 1292372 h 1316717"/>
                    <a:gd name="connsiteX8" fmla="*/ 289403 w 571820"/>
                    <a:gd name="connsiteY8" fmla="*/ 1310368 h 1316717"/>
                    <a:gd name="connsiteX9" fmla="*/ 289403 w 571820"/>
                    <a:gd name="connsiteY9" fmla="*/ 1316717 h 1316717"/>
                    <a:gd name="connsiteX10" fmla="*/ 287393 w 571820"/>
                    <a:gd name="connsiteY10" fmla="*/ 1314890 h 1316717"/>
                    <a:gd name="connsiteX11" fmla="*/ 285910 w 571820"/>
                    <a:gd name="connsiteY11" fmla="*/ 1313542 h 1316717"/>
                    <a:gd name="connsiteX12" fmla="*/ 282417 w 571820"/>
                    <a:gd name="connsiteY12" fmla="*/ 1316717 h 1316717"/>
                    <a:gd name="connsiteX13" fmla="*/ 282417 w 571820"/>
                    <a:gd name="connsiteY13" fmla="*/ 1310367 h 1316717"/>
                    <a:gd name="connsiteX14" fmla="*/ 262617 w 571820"/>
                    <a:gd name="connsiteY14" fmla="*/ 1292372 h 1316717"/>
                    <a:gd name="connsiteX15" fmla="*/ 0 w 571820"/>
                    <a:gd name="connsiteY15" fmla="*/ 658358 h 1316717"/>
                    <a:gd name="connsiteX16" fmla="*/ 262617 w 571820"/>
                    <a:gd name="connsiteY16" fmla="*/ 24345 h 1316717"/>
                    <a:gd name="connsiteX17" fmla="*/ 282417 w 571820"/>
                    <a:gd name="connsiteY17" fmla="*/ 6349 h 1316717"/>
                    <a:gd name="connsiteX0" fmla="*/ 262617 w 571820"/>
                    <a:gd name="connsiteY0" fmla="*/ 24345 h 1316717"/>
                    <a:gd name="connsiteX1" fmla="*/ 285910 w 571820"/>
                    <a:gd name="connsiteY1" fmla="*/ 3175 h 1316717"/>
                    <a:gd name="connsiteX2" fmla="*/ 287393 w 571820"/>
                    <a:gd name="connsiteY2" fmla="*/ 1827 h 1316717"/>
                    <a:gd name="connsiteX3" fmla="*/ 289403 w 571820"/>
                    <a:gd name="connsiteY3" fmla="*/ 0 h 1316717"/>
                    <a:gd name="connsiteX4" fmla="*/ 289403 w 571820"/>
                    <a:gd name="connsiteY4" fmla="*/ 6349 h 1316717"/>
                    <a:gd name="connsiteX5" fmla="*/ 309203 w 571820"/>
                    <a:gd name="connsiteY5" fmla="*/ 24345 h 1316717"/>
                    <a:gd name="connsiteX6" fmla="*/ 571820 w 571820"/>
                    <a:gd name="connsiteY6" fmla="*/ 658359 h 1316717"/>
                    <a:gd name="connsiteX7" fmla="*/ 309203 w 571820"/>
                    <a:gd name="connsiteY7" fmla="*/ 1292372 h 1316717"/>
                    <a:gd name="connsiteX8" fmla="*/ 289403 w 571820"/>
                    <a:gd name="connsiteY8" fmla="*/ 1310368 h 1316717"/>
                    <a:gd name="connsiteX9" fmla="*/ 289403 w 571820"/>
                    <a:gd name="connsiteY9" fmla="*/ 1316717 h 1316717"/>
                    <a:gd name="connsiteX10" fmla="*/ 287393 w 571820"/>
                    <a:gd name="connsiteY10" fmla="*/ 1314890 h 1316717"/>
                    <a:gd name="connsiteX11" fmla="*/ 285910 w 571820"/>
                    <a:gd name="connsiteY11" fmla="*/ 1313542 h 1316717"/>
                    <a:gd name="connsiteX12" fmla="*/ 282417 w 571820"/>
                    <a:gd name="connsiteY12" fmla="*/ 1316717 h 1316717"/>
                    <a:gd name="connsiteX13" fmla="*/ 282417 w 571820"/>
                    <a:gd name="connsiteY13" fmla="*/ 1310367 h 1316717"/>
                    <a:gd name="connsiteX14" fmla="*/ 262617 w 571820"/>
                    <a:gd name="connsiteY14" fmla="*/ 1292372 h 1316717"/>
                    <a:gd name="connsiteX15" fmla="*/ 0 w 571820"/>
                    <a:gd name="connsiteY15" fmla="*/ 658358 h 1316717"/>
                    <a:gd name="connsiteX16" fmla="*/ 262617 w 571820"/>
                    <a:gd name="connsiteY16" fmla="*/ 24345 h 1316717"/>
                    <a:gd name="connsiteX0" fmla="*/ 262617 w 571820"/>
                    <a:gd name="connsiteY0" fmla="*/ 24345 h 1316717"/>
                    <a:gd name="connsiteX1" fmla="*/ 285910 w 571820"/>
                    <a:gd name="connsiteY1" fmla="*/ 3175 h 1316717"/>
                    <a:gd name="connsiteX2" fmla="*/ 287393 w 571820"/>
                    <a:gd name="connsiteY2" fmla="*/ 1827 h 1316717"/>
                    <a:gd name="connsiteX3" fmla="*/ 289403 w 571820"/>
                    <a:gd name="connsiteY3" fmla="*/ 0 h 1316717"/>
                    <a:gd name="connsiteX4" fmla="*/ 309203 w 571820"/>
                    <a:gd name="connsiteY4" fmla="*/ 24345 h 1316717"/>
                    <a:gd name="connsiteX5" fmla="*/ 571820 w 571820"/>
                    <a:gd name="connsiteY5" fmla="*/ 658359 h 1316717"/>
                    <a:gd name="connsiteX6" fmla="*/ 309203 w 571820"/>
                    <a:gd name="connsiteY6" fmla="*/ 1292372 h 1316717"/>
                    <a:gd name="connsiteX7" fmla="*/ 289403 w 571820"/>
                    <a:gd name="connsiteY7" fmla="*/ 1310368 h 1316717"/>
                    <a:gd name="connsiteX8" fmla="*/ 289403 w 571820"/>
                    <a:gd name="connsiteY8" fmla="*/ 1316717 h 1316717"/>
                    <a:gd name="connsiteX9" fmla="*/ 287393 w 571820"/>
                    <a:gd name="connsiteY9" fmla="*/ 1314890 h 1316717"/>
                    <a:gd name="connsiteX10" fmla="*/ 285910 w 571820"/>
                    <a:gd name="connsiteY10" fmla="*/ 1313542 h 1316717"/>
                    <a:gd name="connsiteX11" fmla="*/ 282417 w 571820"/>
                    <a:gd name="connsiteY11" fmla="*/ 1316717 h 1316717"/>
                    <a:gd name="connsiteX12" fmla="*/ 282417 w 571820"/>
                    <a:gd name="connsiteY12" fmla="*/ 1310367 h 1316717"/>
                    <a:gd name="connsiteX13" fmla="*/ 262617 w 571820"/>
                    <a:gd name="connsiteY13" fmla="*/ 1292372 h 1316717"/>
                    <a:gd name="connsiteX14" fmla="*/ 0 w 571820"/>
                    <a:gd name="connsiteY14" fmla="*/ 658358 h 1316717"/>
                    <a:gd name="connsiteX15" fmla="*/ 262617 w 571820"/>
                    <a:gd name="connsiteY15" fmla="*/ 24345 h 1316717"/>
                    <a:gd name="connsiteX0" fmla="*/ 262617 w 571820"/>
                    <a:gd name="connsiteY0" fmla="*/ 22518 h 1314890"/>
                    <a:gd name="connsiteX1" fmla="*/ 285910 w 571820"/>
                    <a:gd name="connsiteY1" fmla="*/ 1348 h 1314890"/>
                    <a:gd name="connsiteX2" fmla="*/ 287393 w 571820"/>
                    <a:gd name="connsiteY2" fmla="*/ 0 h 1314890"/>
                    <a:gd name="connsiteX3" fmla="*/ 309203 w 571820"/>
                    <a:gd name="connsiteY3" fmla="*/ 22518 h 1314890"/>
                    <a:gd name="connsiteX4" fmla="*/ 571820 w 571820"/>
                    <a:gd name="connsiteY4" fmla="*/ 656532 h 1314890"/>
                    <a:gd name="connsiteX5" fmla="*/ 309203 w 571820"/>
                    <a:gd name="connsiteY5" fmla="*/ 1290545 h 1314890"/>
                    <a:gd name="connsiteX6" fmla="*/ 289403 w 571820"/>
                    <a:gd name="connsiteY6" fmla="*/ 1308541 h 1314890"/>
                    <a:gd name="connsiteX7" fmla="*/ 289403 w 571820"/>
                    <a:gd name="connsiteY7" fmla="*/ 1314890 h 1314890"/>
                    <a:gd name="connsiteX8" fmla="*/ 287393 w 571820"/>
                    <a:gd name="connsiteY8" fmla="*/ 1313063 h 1314890"/>
                    <a:gd name="connsiteX9" fmla="*/ 285910 w 571820"/>
                    <a:gd name="connsiteY9" fmla="*/ 1311715 h 1314890"/>
                    <a:gd name="connsiteX10" fmla="*/ 282417 w 571820"/>
                    <a:gd name="connsiteY10" fmla="*/ 1314890 h 1314890"/>
                    <a:gd name="connsiteX11" fmla="*/ 282417 w 571820"/>
                    <a:gd name="connsiteY11" fmla="*/ 1308540 h 1314890"/>
                    <a:gd name="connsiteX12" fmla="*/ 262617 w 571820"/>
                    <a:gd name="connsiteY12" fmla="*/ 1290545 h 1314890"/>
                    <a:gd name="connsiteX13" fmla="*/ 0 w 571820"/>
                    <a:gd name="connsiteY13" fmla="*/ 656531 h 1314890"/>
                    <a:gd name="connsiteX14" fmla="*/ 262617 w 571820"/>
                    <a:gd name="connsiteY14" fmla="*/ 22518 h 1314890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87393 w 571820"/>
                    <a:gd name="connsiteY7" fmla="*/ 1311715 h 1313542"/>
                    <a:gd name="connsiteX8" fmla="*/ 285910 w 571820"/>
                    <a:gd name="connsiteY8" fmla="*/ 1310367 h 1313542"/>
                    <a:gd name="connsiteX9" fmla="*/ 282417 w 571820"/>
                    <a:gd name="connsiteY9" fmla="*/ 1313542 h 1313542"/>
                    <a:gd name="connsiteX10" fmla="*/ 282417 w 571820"/>
                    <a:gd name="connsiteY10" fmla="*/ 1307192 h 1313542"/>
                    <a:gd name="connsiteX11" fmla="*/ 262617 w 571820"/>
                    <a:gd name="connsiteY11" fmla="*/ 1289197 h 1313542"/>
                    <a:gd name="connsiteX12" fmla="*/ 0 w 571820"/>
                    <a:gd name="connsiteY12" fmla="*/ 655183 h 1313542"/>
                    <a:gd name="connsiteX13" fmla="*/ 262617 w 571820"/>
                    <a:gd name="connsiteY13" fmla="*/ 21170 h 1313542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87393 w 571820"/>
                    <a:gd name="connsiteY7" fmla="*/ 1311715 h 1313542"/>
                    <a:gd name="connsiteX8" fmla="*/ 285910 w 571820"/>
                    <a:gd name="connsiteY8" fmla="*/ 1310367 h 1313542"/>
                    <a:gd name="connsiteX9" fmla="*/ 282417 w 571820"/>
                    <a:gd name="connsiteY9" fmla="*/ 1313542 h 1313542"/>
                    <a:gd name="connsiteX10" fmla="*/ 262617 w 571820"/>
                    <a:gd name="connsiteY10" fmla="*/ 1289197 h 1313542"/>
                    <a:gd name="connsiteX11" fmla="*/ 0 w 571820"/>
                    <a:gd name="connsiteY11" fmla="*/ 655183 h 1313542"/>
                    <a:gd name="connsiteX12" fmla="*/ 262617 w 571820"/>
                    <a:gd name="connsiteY12" fmla="*/ 21170 h 1313542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87393 w 571820"/>
                    <a:gd name="connsiteY7" fmla="*/ 1311715 h 1313542"/>
                    <a:gd name="connsiteX8" fmla="*/ 285910 w 571820"/>
                    <a:gd name="connsiteY8" fmla="*/ 1310367 h 1313542"/>
                    <a:gd name="connsiteX9" fmla="*/ 262617 w 571820"/>
                    <a:gd name="connsiteY9" fmla="*/ 1289197 h 1313542"/>
                    <a:gd name="connsiteX10" fmla="*/ 0 w 571820"/>
                    <a:gd name="connsiteY10" fmla="*/ 655183 h 1313542"/>
                    <a:gd name="connsiteX11" fmla="*/ 262617 w 571820"/>
                    <a:gd name="connsiteY11" fmla="*/ 21170 h 1313542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87393 w 571820"/>
                    <a:gd name="connsiteY7" fmla="*/ 1311715 h 1313542"/>
                    <a:gd name="connsiteX8" fmla="*/ 262617 w 571820"/>
                    <a:gd name="connsiteY8" fmla="*/ 1289197 h 1313542"/>
                    <a:gd name="connsiteX9" fmla="*/ 0 w 571820"/>
                    <a:gd name="connsiteY9" fmla="*/ 655183 h 1313542"/>
                    <a:gd name="connsiteX10" fmla="*/ 262617 w 571820"/>
                    <a:gd name="connsiteY10" fmla="*/ 21170 h 1313542"/>
                    <a:gd name="connsiteX0" fmla="*/ 262617 w 571820"/>
                    <a:gd name="connsiteY0" fmla="*/ 21170 h 1313542"/>
                    <a:gd name="connsiteX1" fmla="*/ 285910 w 571820"/>
                    <a:gd name="connsiteY1" fmla="*/ 0 h 1313542"/>
                    <a:gd name="connsiteX2" fmla="*/ 309203 w 571820"/>
                    <a:gd name="connsiteY2" fmla="*/ 21170 h 1313542"/>
                    <a:gd name="connsiteX3" fmla="*/ 571820 w 571820"/>
                    <a:gd name="connsiteY3" fmla="*/ 655184 h 1313542"/>
                    <a:gd name="connsiteX4" fmla="*/ 309203 w 571820"/>
                    <a:gd name="connsiteY4" fmla="*/ 1289197 h 1313542"/>
                    <a:gd name="connsiteX5" fmla="*/ 289403 w 571820"/>
                    <a:gd name="connsiteY5" fmla="*/ 1307193 h 1313542"/>
                    <a:gd name="connsiteX6" fmla="*/ 289403 w 571820"/>
                    <a:gd name="connsiteY6" fmla="*/ 1313542 h 1313542"/>
                    <a:gd name="connsiteX7" fmla="*/ 262617 w 571820"/>
                    <a:gd name="connsiteY7" fmla="*/ 1289197 h 1313542"/>
                    <a:gd name="connsiteX8" fmla="*/ 0 w 571820"/>
                    <a:gd name="connsiteY8" fmla="*/ 655183 h 1313542"/>
                    <a:gd name="connsiteX9" fmla="*/ 262617 w 571820"/>
                    <a:gd name="connsiteY9" fmla="*/ 21170 h 1313542"/>
                    <a:gd name="connsiteX0" fmla="*/ 262617 w 571820"/>
                    <a:gd name="connsiteY0" fmla="*/ 21170 h 1364739"/>
                    <a:gd name="connsiteX1" fmla="*/ 285910 w 571820"/>
                    <a:gd name="connsiteY1" fmla="*/ 0 h 1364739"/>
                    <a:gd name="connsiteX2" fmla="*/ 309203 w 571820"/>
                    <a:gd name="connsiteY2" fmla="*/ 21170 h 1364739"/>
                    <a:gd name="connsiteX3" fmla="*/ 571820 w 571820"/>
                    <a:gd name="connsiteY3" fmla="*/ 655184 h 1364739"/>
                    <a:gd name="connsiteX4" fmla="*/ 309203 w 571820"/>
                    <a:gd name="connsiteY4" fmla="*/ 1289197 h 1364739"/>
                    <a:gd name="connsiteX5" fmla="*/ 289403 w 571820"/>
                    <a:gd name="connsiteY5" fmla="*/ 1307193 h 1364739"/>
                    <a:gd name="connsiteX6" fmla="*/ 177485 w 571820"/>
                    <a:gd name="connsiteY6" fmla="*/ 1364739 h 1364739"/>
                    <a:gd name="connsiteX7" fmla="*/ 262617 w 571820"/>
                    <a:gd name="connsiteY7" fmla="*/ 1289197 h 1364739"/>
                    <a:gd name="connsiteX8" fmla="*/ 0 w 571820"/>
                    <a:gd name="connsiteY8" fmla="*/ 655183 h 1364739"/>
                    <a:gd name="connsiteX9" fmla="*/ 262617 w 571820"/>
                    <a:gd name="connsiteY9" fmla="*/ 21170 h 1364739"/>
                    <a:gd name="connsiteX0" fmla="*/ 262617 w 571820"/>
                    <a:gd name="connsiteY0" fmla="*/ 21170 h 1364739"/>
                    <a:gd name="connsiteX1" fmla="*/ 285910 w 571820"/>
                    <a:gd name="connsiteY1" fmla="*/ 0 h 1364739"/>
                    <a:gd name="connsiteX2" fmla="*/ 309203 w 571820"/>
                    <a:gd name="connsiteY2" fmla="*/ 21170 h 1364739"/>
                    <a:gd name="connsiteX3" fmla="*/ 571820 w 571820"/>
                    <a:gd name="connsiteY3" fmla="*/ 655184 h 1364739"/>
                    <a:gd name="connsiteX4" fmla="*/ 309203 w 571820"/>
                    <a:gd name="connsiteY4" fmla="*/ 1289197 h 1364739"/>
                    <a:gd name="connsiteX5" fmla="*/ 285832 w 571820"/>
                    <a:gd name="connsiteY5" fmla="*/ 1311956 h 1364739"/>
                    <a:gd name="connsiteX6" fmla="*/ 177485 w 571820"/>
                    <a:gd name="connsiteY6" fmla="*/ 1364739 h 1364739"/>
                    <a:gd name="connsiteX7" fmla="*/ 262617 w 571820"/>
                    <a:gd name="connsiteY7" fmla="*/ 1289197 h 1364739"/>
                    <a:gd name="connsiteX8" fmla="*/ 0 w 571820"/>
                    <a:gd name="connsiteY8" fmla="*/ 655183 h 1364739"/>
                    <a:gd name="connsiteX9" fmla="*/ 262617 w 571820"/>
                    <a:gd name="connsiteY9" fmla="*/ 21170 h 1364739"/>
                    <a:gd name="connsiteX0" fmla="*/ 262617 w 571820"/>
                    <a:gd name="connsiteY0" fmla="*/ 21170 h 1311956"/>
                    <a:gd name="connsiteX1" fmla="*/ 285910 w 571820"/>
                    <a:gd name="connsiteY1" fmla="*/ 0 h 1311956"/>
                    <a:gd name="connsiteX2" fmla="*/ 309203 w 571820"/>
                    <a:gd name="connsiteY2" fmla="*/ 21170 h 1311956"/>
                    <a:gd name="connsiteX3" fmla="*/ 571820 w 571820"/>
                    <a:gd name="connsiteY3" fmla="*/ 655184 h 1311956"/>
                    <a:gd name="connsiteX4" fmla="*/ 309203 w 571820"/>
                    <a:gd name="connsiteY4" fmla="*/ 1289197 h 1311956"/>
                    <a:gd name="connsiteX5" fmla="*/ 285832 w 571820"/>
                    <a:gd name="connsiteY5" fmla="*/ 1311956 h 1311956"/>
                    <a:gd name="connsiteX6" fmla="*/ 262617 w 571820"/>
                    <a:gd name="connsiteY6" fmla="*/ 1289197 h 1311956"/>
                    <a:gd name="connsiteX7" fmla="*/ 0 w 571820"/>
                    <a:gd name="connsiteY7" fmla="*/ 655183 h 1311956"/>
                    <a:gd name="connsiteX8" fmla="*/ 262617 w 571820"/>
                    <a:gd name="connsiteY8" fmla="*/ 21170 h 1311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1820" h="1311956">
                      <a:moveTo>
                        <a:pt x="262617" y="21170"/>
                      </a:moveTo>
                      <a:lnTo>
                        <a:pt x="285910" y="0"/>
                      </a:lnTo>
                      <a:lnTo>
                        <a:pt x="309203" y="21170"/>
                      </a:lnTo>
                      <a:cubicBezTo>
                        <a:pt x="471461" y="183428"/>
                        <a:pt x="571820" y="407586"/>
                        <a:pt x="571820" y="655184"/>
                      </a:cubicBezTo>
                      <a:cubicBezTo>
                        <a:pt x="571820" y="902781"/>
                        <a:pt x="471461" y="1126939"/>
                        <a:pt x="309203" y="1289197"/>
                      </a:cubicBezTo>
                      <a:lnTo>
                        <a:pt x="285832" y="1311956"/>
                      </a:lnTo>
                      <a:lnTo>
                        <a:pt x="262617" y="1289197"/>
                      </a:lnTo>
                      <a:cubicBezTo>
                        <a:pt x="100359" y="1126938"/>
                        <a:pt x="0" y="902781"/>
                        <a:pt x="0" y="655183"/>
                      </a:cubicBezTo>
                      <a:cubicBezTo>
                        <a:pt x="0" y="407586"/>
                        <a:pt x="100359" y="183428"/>
                        <a:pt x="262617" y="21170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17E16D56-9F4A-404B-B046-27C5E2CBC7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>
                  <a:off x="8768695" y="4330454"/>
                  <a:ext cx="0" cy="162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41803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16A5661-2CFE-478C-BAC3-729F393F3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C981C7-9542-4D4A-BAD5-1F736A3AA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2252663"/>
            <a:ext cx="4457200" cy="2349500"/>
          </a:xfrm>
        </p:spPr>
        <p:txBody>
          <a:bodyPr anchor="ctr">
            <a:normAutofit/>
          </a:bodyPr>
          <a:lstStyle/>
          <a:p>
            <a:pPr algn="ctr"/>
            <a:r>
              <a:rPr lang="es-ES" dirty="0"/>
              <a:t>Objetivo de la unidad 3:</a:t>
            </a:r>
            <a:endParaRPr lang="es-MX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7BE8CD-E348-464A-82CC-7EF7AA828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9771" y="649304"/>
            <a:ext cx="913428" cy="1315264"/>
            <a:chOff x="999771" y="649304"/>
            <a:chExt cx="913428" cy="131526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8CC82D2-4C4A-4C67-8483-5199F97B37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999771" y="932104"/>
              <a:ext cx="913428" cy="1032464"/>
              <a:chOff x="999771" y="932104"/>
              <a:chExt cx="913428" cy="1032464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0D2391D-AA33-4F5E-BD96-B42D93DED2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8100000" flipV="1">
                <a:off x="1047457" y="1290386"/>
                <a:ext cx="865742" cy="628383"/>
                <a:chOff x="558167" y="958515"/>
                <a:chExt cx="865742" cy="628383"/>
              </a:xfrm>
              <a:solidFill>
                <a:schemeClr val="accent3"/>
              </a:solidFill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BE166DCE-539D-4C74-9C9D-AC000BA2F8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8100000" flipH="1">
                  <a:off x="558167" y="1122160"/>
                  <a:ext cx="464738" cy="464738"/>
                </a:xfrm>
                <a:custGeom>
                  <a:avLst/>
                  <a:gdLst>
                    <a:gd name="connsiteX0" fmla="*/ 446142 w 464738"/>
                    <a:gd name="connsiteY0" fmla="*/ 464738 h 464738"/>
                    <a:gd name="connsiteX1" fmla="*/ 130673 w 464738"/>
                    <a:gd name="connsiteY1" fmla="*/ 334066 h 464738"/>
                    <a:gd name="connsiteX2" fmla="*/ 0 w 464738"/>
                    <a:gd name="connsiteY2" fmla="*/ 18596 h 464738"/>
                    <a:gd name="connsiteX3" fmla="*/ 836 w 464738"/>
                    <a:gd name="connsiteY3" fmla="*/ 1089 h 464738"/>
                    <a:gd name="connsiteX4" fmla="*/ 606 w 464738"/>
                    <a:gd name="connsiteY4" fmla="*/ 859 h 464738"/>
                    <a:gd name="connsiteX5" fmla="*/ 848 w 464738"/>
                    <a:gd name="connsiteY5" fmla="*/ 848 h 464738"/>
                    <a:gd name="connsiteX6" fmla="*/ 859 w 464738"/>
                    <a:gd name="connsiteY6" fmla="*/ 606 h 464738"/>
                    <a:gd name="connsiteX7" fmla="*/ 1089 w 464738"/>
                    <a:gd name="connsiteY7" fmla="*/ 836 h 464738"/>
                    <a:gd name="connsiteX8" fmla="*/ 18596 w 464738"/>
                    <a:gd name="connsiteY8" fmla="*/ 0 h 464738"/>
                    <a:gd name="connsiteX9" fmla="*/ 334066 w 464738"/>
                    <a:gd name="connsiteY9" fmla="*/ 130672 h 464738"/>
                    <a:gd name="connsiteX10" fmla="*/ 464738 w 464738"/>
                    <a:gd name="connsiteY10" fmla="*/ 446142 h 464738"/>
                    <a:gd name="connsiteX11" fmla="*/ 463902 w 464738"/>
                    <a:gd name="connsiteY11" fmla="*/ 463650 h 464738"/>
                    <a:gd name="connsiteX12" fmla="*/ 464132 w 464738"/>
                    <a:gd name="connsiteY12" fmla="*/ 463880 h 464738"/>
                    <a:gd name="connsiteX13" fmla="*/ 463891 w 464738"/>
                    <a:gd name="connsiteY13" fmla="*/ 463892 h 464738"/>
                    <a:gd name="connsiteX14" fmla="*/ 463879 w 464738"/>
                    <a:gd name="connsiteY14" fmla="*/ 464132 h 464738"/>
                    <a:gd name="connsiteX15" fmla="*/ 463650 w 464738"/>
                    <a:gd name="connsiteY15" fmla="*/ 463903 h 464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8" h="464738">
                      <a:moveTo>
                        <a:pt x="446142" y="464738"/>
                      </a:moveTo>
                      <a:cubicBezTo>
                        <a:pt x="331965" y="464738"/>
                        <a:pt x="217787" y="421181"/>
                        <a:pt x="130673" y="334066"/>
                      </a:cubicBezTo>
                      <a:cubicBezTo>
                        <a:pt x="43558" y="246952"/>
                        <a:pt x="1" y="132774"/>
                        <a:pt x="0" y="18596"/>
                      </a:cubicBezTo>
                      <a:lnTo>
                        <a:pt x="836" y="1089"/>
                      </a:lnTo>
                      <a:lnTo>
                        <a:pt x="606" y="859"/>
                      </a:lnTo>
                      <a:lnTo>
                        <a:pt x="848" y="848"/>
                      </a:lnTo>
                      <a:lnTo>
                        <a:pt x="859" y="606"/>
                      </a:lnTo>
                      <a:lnTo>
                        <a:pt x="1089" y="836"/>
                      </a:lnTo>
                      <a:lnTo>
                        <a:pt x="18596" y="0"/>
                      </a:lnTo>
                      <a:cubicBezTo>
                        <a:pt x="132774" y="0"/>
                        <a:pt x="246951" y="43557"/>
                        <a:pt x="334066" y="130672"/>
                      </a:cubicBezTo>
                      <a:cubicBezTo>
                        <a:pt x="421181" y="217787"/>
                        <a:pt x="464738" y="331964"/>
                        <a:pt x="464738" y="446142"/>
                      </a:cubicBezTo>
                      <a:lnTo>
                        <a:pt x="463902" y="463650"/>
                      </a:lnTo>
                      <a:lnTo>
                        <a:pt x="464132" y="463880"/>
                      </a:lnTo>
                      <a:lnTo>
                        <a:pt x="463891" y="463892"/>
                      </a:lnTo>
                      <a:lnTo>
                        <a:pt x="463879" y="464132"/>
                      </a:lnTo>
                      <a:lnTo>
                        <a:pt x="463650" y="463903"/>
                      </a:lnTo>
                      <a:close/>
                    </a:path>
                  </a:pathLst>
                </a:custGeom>
                <a:solidFill>
                  <a:schemeClr val="accent4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DCC6BEB5-DA1F-4F9E-BA5D-8F892A0FB8F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5400000" flipH="1">
                  <a:off x="959170" y="958515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solidFill>
                  <a:schemeClr val="accent4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0300EB9-093C-4C32-A212-821D7AC082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0800000" flipH="1" flipV="1">
                <a:off x="999771" y="932104"/>
                <a:ext cx="864005" cy="1032464"/>
                <a:chOff x="2207971" y="2384401"/>
                <a:chExt cx="864005" cy="1032464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C97B3C-CF0E-4C93-AA39-7A677A12C5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2207971" y="2856305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0943F14E-6185-4A31-8318-2088A05F5C9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0800000">
                  <a:off x="2607238" y="2688467"/>
                  <a:ext cx="464738" cy="464738"/>
                </a:xfrm>
                <a:custGeom>
                  <a:avLst/>
                  <a:gdLst>
                    <a:gd name="connsiteX0" fmla="*/ 446142 w 464738"/>
                    <a:gd name="connsiteY0" fmla="*/ 464738 h 464738"/>
                    <a:gd name="connsiteX1" fmla="*/ 130673 w 464738"/>
                    <a:gd name="connsiteY1" fmla="*/ 334066 h 464738"/>
                    <a:gd name="connsiteX2" fmla="*/ 0 w 464738"/>
                    <a:gd name="connsiteY2" fmla="*/ 18596 h 464738"/>
                    <a:gd name="connsiteX3" fmla="*/ 836 w 464738"/>
                    <a:gd name="connsiteY3" fmla="*/ 1089 h 464738"/>
                    <a:gd name="connsiteX4" fmla="*/ 606 w 464738"/>
                    <a:gd name="connsiteY4" fmla="*/ 859 h 464738"/>
                    <a:gd name="connsiteX5" fmla="*/ 848 w 464738"/>
                    <a:gd name="connsiteY5" fmla="*/ 848 h 464738"/>
                    <a:gd name="connsiteX6" fmla="*/ 859 w 464738"/>
                    <a:gd name="connsiteY6" fmla="*/ 606 h 464738"/>
                    <a:gd name="connsiteX7" fmla="*/ 1089 w 464738"/>
                    <a:gd name="connsiteY7" fmla="*/ 836 h 464738"/>
                    <a:gd name="connsiteX8" fmla="*/ 18596 w 464738"/>
                    <a:gd name="connsiteY8" fmla="*/ 0 h 464738"/>
                    <a:gd name="connsiteX9" fmla="*/ 334066 w 464738"/>
                    <a:gd name="connsiteY9" fmla="*/ 130672 h 464738"/>
                    <a:gd name="connsiteX10" fmla="*/ 464738 w 464738"/>
                    <a:gd name="connsiteY10" fmla="*/ 446142 h 464738"/>
                    <a:gd name="connsiteX11" fmla="*/ 463902 w 464738"/>
                    <a:gd name="connsiteY11" fmla="*/ 463650 h 464738"/>
                    <a:gd name="connsiteX12" fmla="*/ 464132 w 464738"/>
                    <a:gd name="connsiteY12" fmla="*/ 463880 h 464738"/>
                    <a:gd name="connsiteX13" fmla="*/ 463891 w 464738"/>
                    <a:gd name="connsiteY13" fmla="*/ 463892 h 464738"/>
                    <a:gd name="connsiteX14" fmla="*/ 463879 w 464738"/>
                    <a:gd name="connsiteY14" fmla="*/ 464132 h 464738"/>
                    <a:gd name="connsiteX15" fmla="*/ 463650 w 464738"/>
                    <a:gd name="connsiteY15" fmla="*/ 463903 h 464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8" h="464738">
                      <a:moveTo>
                        <a:pt x="446142" y="464738"/>
                      </a:moveTo>
                      <a:cubicBezTo>
                        <a:pt x="331965" y="464738"/>
                        <a:pt x="217787" y="421181"/>
                        <a:pt x="130673" y="334066"/>
                      </a:cubicBezTo>
                      <a:cubicBezTo>
                        <a:pt x="43558" y="246952"/>
                        <a:pt x="1" y="132774"/>
                        <a:pt x="0" y="18596"/>
                      </a:cubicBezTo>
                      <a:lnTo>
                        <a:pt x="836" y="1089"/>
                      </a:lnTo>
                      <a:lnTo>
                        <a:pt x="606" y="859"/>
                      </a:lnTo>
                      <a:lnTo>
                        <a:pt x="848" y="848"/>
                      </a:lnTo>
                      <a:lnTo>
                        <a:pt x="859" y="606"/>
                      </a:lnTo>
                      <a:lnTo>
                        <a:pt x="1089" y="836"/>
                      </a:lnTo>
                      <a:lnTo>
                        <a:pt x="18596" y="0"/>
                      </a:lnTo>
                      <a:cubicBezTo>
                        <a:pt x="132774" y="0"/>
                        <a:pt x="246951" y="43557"/>
                        <a:pt x="334066" y="130672"/>
                      </a:cubicBezTo>
                      <a:cubicBezTo>
                        <a:pt x="421181" y="217787"/>
                        <a:pt x="464738" y="331964"/>
                        <a:pt x="464738" y="446142"/>
                      </a:cubicBezTo>
                      <a:lnTo>
                        <a:pt x="463902" y="463650"/>
                      </a:lnTo>
                      <a:lnTo>
                        <a:pt x="464132" y="463880"/>
                      </a:lnTo>
                      <a:lnTo>
                        <a:pt x="463891" y="463892"/>
                      </a:lnTo>
                      <a:lnTo>
                        <a:pt x="463879" y="464132"/>
                      </a:lnTo>
                      <a:lnTo>
                        <a:pt x="463650" y="463903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F3B56658-371E-446B-B30D-D4EA2A88A9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2440769" y="2384401"/>
                  <a:ext cx="313009" cy="1032464"/>
                  <a:chOff x="2440769" y="2384401"/>
                  <a:chExt cx="313009" cy="1032464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068979FB-2943-4091-A490-D9F8695DF0D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2440769" y="2516865"/>
                    <a:ext cx="0" cy="9000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B378C39C-3FC0-4521-8336-33A86391920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8100000" flipH="1">
                    <a:off x="2753778" y="2384401"/>
                    <a:ext cx="0" cy="9000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2C6951D-2EAF-4333-B8A8-F473DC3B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437136" y="649304"/>
              <a:ext cx="388541" cy="388541"/>
              <a:chOff x="5752675" y="5440856"/>
              <a:chExt cx="388541" cy="388541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3E77698-5758-433A-9DF3-3BE43B6FBD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5800801" y="5488982"/>
                <a:ext cx="340415" cy="34041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F47FF7F-75A9-438D-8BA7-428BF7697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52675" y="5440856"/>
                <a:ext cx="340415" cy="340415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CDE675-3025-408D-B822-626C2A1B6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3664" y="1079498"/>
            <a:ext cx="5343524" cy="4864101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s-MX" sz="2800" dirty="0"/>
              <a:t>Conocer e identificar la importancia de la conformación de bloques económicos dentro del contexto de la globalización.</a:t>
            </a:r>
          </a:p>
        </p:txBody>
      </p:sp>
    </p:spTree>
    <p:extLst>
      <p:ext uri="{BB962C8B-B14F-4D97-AF65-F5344CB8AC3E}">
        <p14:creationId xmlns:p14="http://schemas.microsoft.com/office/powerpoint/2010/main" val="2035717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65EF8-6887-4A4A-AA97-2CBF81A10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995" y="1028725"/>
            <a:ext cx="6141019" cy="771673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MX" sz="36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CRITERIOS DE EVALUACIÓN:</a:t>
            </a:r>
            <a:br>
              <a:rPr lang="es-MX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MX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4F7F25-8750-45E4-8E13-87AAEB456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038" y="2132856"/>
            <a:ext cx="9301162" cy="3443426"/>
          </a:xfrm>
        </p:spPr>
        <p:txBody>
          <a:bodyPr anchor="t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s-MX" sz="28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exención es a partir de 9.0 (nueve punto cero)</a:t>
            </a:r>
            <a:endParaRPr lang="es-MX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90000"/>
              </a:lnSpc>
            </a:pPr>
            <a:endParaRPr lang="es-MX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s-MX" sz="28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Entrega de reporte de calificación es a los TRES días hábiles de aplicación de evaluación</a:t>
            </a:r>
            <a:endParaRPr lang="es-MX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 algn="just">
              <a:lnSpc>
                <a:spcPct val="90000"/>
              </a:lnSpc>
              <a:buNone/>
            </a:pPr>
            <a:r>
              <a:rPr lang="es-MX" sz="2800" i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MX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s-MX" sz="2800" b="1" i="1" dirty="0"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Entregar 100% de reportes, actividades, trabajos y exposiciones en clase.</a:t>
            </a:r>
            <a:endParaRPr lang="es-MX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142675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25CF6-7CAA-447D-84A9-DE14E3A18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584842"/>
            <a:ext cx="8229600" cy="850106"/>
          </a:xfrm>
        </p:spPr>
        <p:txBody>
          <a:bodyPr/>
          <a:lstStyle/>
          <a:p>
            <a:pPr algn="ctr"/>
            <a:r>
              <a:rPr lang="es-ES" b="1" dirty="0"/>
              <a:t>Evaluaciones</a:t>
            </a:r>
            <a:endParaRPr lang="es-MX" b="1" dirty="0"/>
          </a:p>
        </p:txBody>
      </p:sp>
      <p:graphicFrame>
        <p:nvGraphicFramePr>
          <p:cNvPr id="6" name="Marcador de contenido 3">
            <a:extLst>
              <a:ext uri="{FF2B5EF4-FFF2-40B4-BE49-F238E27FC236}">
                <a16:creationId xmlns:a16="http://schemas.microsoft.com/office/drawing/2014/main" id="{0396E5CA-56E2-43E1-B1B6-3F0C1BB2ED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073577"/>
              </p:ext>
            </p:extLst>
          </p:nvPr>
        </p:nvGraphicFramePr>
        <p:xfrm>
          <a:off x="1164431" y="1434948"/>
          <a:ext cx="9863138" cy="4587232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2465437">
                  <a:extLst>
                    <a:ext uri="{9D8B030D-6E8A-4147-A177-3AD203B41FA5}">
                      <a16:colId xmlns:a16="http://schemas.microsoft.com/office/drawing/2014/main" val="82981249"/>
                    </a:ext>
                  </a:extLst>
                </a:gridCol>
                <a:gridCol w="2465437">
                  <a:extLst>
                    <a:ext uri="{9D8B030D-6E8A-4147-A177-3AD203B41FA5}">
                      <a16:colId xmlns:a16="http://schemas.microsoft.com/office/drawing/2014/main" val="652373120"/>
                    </a:ext>
                  </a:extLst>
                </a:gridCol>
                <a:gridCol w="2466132">
                  <a:extLst>
                    <a:ext uri="{9D8B030D-6E8A-4147-A177-3AD203B41FA5}">
                      <a16:colId xmlns:a16="http://schemas.microsoft.com/office/drawing/2014/main" val="4027716876"/>
                    </a:ext>
                  </a:extLst>
                </a:gridCol>
                <a:gridCol w="2466132">
                  <a:extLst>
                    <a:ext uri="{9D8B030D-6E8A-4147-A177-3AD203B41FA5}">
                      <a16:colId xmlns:a16="http://schemas.microsoft.com/office/drawing/2014/main" val="3544170576"/>
                    </a:ext>
                  </a:extLst>
                </a:gridCol>
              </a:tblGrid>
              <a:tr h="1583237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/>
                        <a:t>1° Parcial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/>
                        <a:t>06 al 10 de septiembre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/>
                        <a:t>TIPO DE EVALUACIÓN: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/>
                        <a:t>2° Parcial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/>
                        <a:t>18 al 22 de octubre</a:t>
                      </a:r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/>
                        <a:t>TIPO DE EVALUACIÓN: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/>
                        <a:t>3° Parcial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/>
                        <a:t>22 al 26 de noviembre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6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/>
                        <a:t>TIPO DE EVALUACIÓN: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/>
                        <a:t>Examen Final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/>
                        <a:t>29 de noviembre al 10 de diciembre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/>
                        <a:t>TIPO DE EVALUACIÓN: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/>
                </a:tc>
                <a:extLst>
                  <a:ext uri="{0D108BD9-81ED-4DB2-BD59-A6C34878D82A}">
                    <a16:rowId xmlns:a16="http://schemas.microsoft.com/office/drawing/2014/main" val="4256568316"/>
                  </a:ext>
                </a:extLst>
              </a:tr>
              <a:tr h="2593165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Examen: 40%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Trabajos: 60%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Examen: 40%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Trabajos: 60%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Examen: 40%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Trabajos: 60%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 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/>
                        <a:t> </a:t>
                      </a:r>
                      <a:endParaRPr lang="es-MX" sz="200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/>
                        <a:t>Examen:100%</a:t>
                      </a:r>
                      <a:endParaRPr lang="es-MX" sz="2000"/>
                    </a:p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/>
                        <a:t> </a:t>
                      </a:r>
                      <a:endParaRPr lang="es-MX" sz="200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 anchor="ctr"/>
                </a:tc>
                <a:extLst>
                  <a:ext uri="{0D108BD9-81ED-4DB2-BD59-A6C34878D82A}">
                    <a16:rowId xmlns:a16="http://schemas.microsoft.com/office/drawing/2014/main" val="1195106101"/>
                  </a:ext>
                </a:extLst>
              </a:tr>
              <a:tr h="410830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/>
                        <a:t>33%</a:t>
                      </a:r>
                      <a:endParaRPr lang="es-MX" sz="200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/>
                        <a:t>33%</a:t>
                      </a:r>
                      <a:endParaRPr lang="es-MX" sz="200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33%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/>
                        <a:t>100%</a:t>
                      </a:r>
                      <a:endParaRPr lang="es-MX" sz="2000" dirty="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56619" marR="56619" marT="0" marB="0" anchor="ctr"/>
                </a:tc>
                <a:extLst>
                  <a:ext uri="{0D108BD9-81ED-4DB2-BD59-A6C34878D82A}">
                    <a16:rowId xmlns:a16="http://schemas.microsoft.com/office/drawing/2014/main" val="1753263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73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641E0-265F-4623-8BEC-7358D4EC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7575" y="260654"/>
            <a:ext cx="7800975" cy="1654775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br>
              <a:rPr lang="es-MX" sz="2000" b="1" dirty="0"/>
            </a:br>
            <a:br>
              <a:rPr lang="es-MX" sz="2000" b="1" dirty="0"/>
            </a:br>
            <a:br>
              <a:rPr lang="es-MX" sz="2000" b="1" dirty="0"/>
            </a:br>
            <a:br>
              <a:rPr lang="es-MX" sz="2000" b="1" dirty="0"/>
            </a:br>
            <a:r>
              <a:rPr lang="es-MX" sz="2000" b="1" dirty="0"/>
              <a:t>POLÍTICAS DE CLASE </a:t>
            </a:r>
            <a:br>
              <a:rPr lang="es-MX" sz="2000" b="1" dirty="0"/>
            </a:br>
            <a:r>
              <a:rPr lang="es-MX" sz="2000" i="1" dirty="0"/>
              <a:t>(con base a las </a:t>
            </a:r>
            <a:r>
              <a:rPr lang="es-MX" sz="2000" i="1" u="sng" dirty="0"/>
              <a:t>Normas Complementarias CUDH</a:t>
            </a:r>
            <a:r>
              <a:rPr lang="es-MX" sz="2000" i="1" dirty="0"/>
              <a:t>, aplicación del </a:t>
            </a:r>
            <a:r>
              <a:rPr lang="es-MX" sz="2000" i="1" u="sng" dirty="0"/>
              <a:t>documento “REGLAMENTO INTERNO DEL AULA</a:t>
            </a:r>
            <a:r>
              <a:rPr lang="es-MX" sz="2000" b="1" u="sng" dirty="0"/>
              <a:t>”).</a:t>
            </a:r>
            <a:br>
              <a:rPr lang="es-MX" sz="2000" b="1" u="sng" dirty="0"/>
            </a:br>
            <a:endParaRPr lang="es-MX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CEAEBC-C927-4789-9990-DCFE876A6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50" y="1714500"/>
            <a:ext cx="8043863" cy="488283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es-MX" sz="1800" b="1" dirty="0"/>
              <a:t>Puntualidad: </a:t>
            </a:r>
          </a:p>
          <a:p>
            <a:pPr algn="just">
              <a:lnSpc>
                <a:spcPct val="90000"/>
              </a:lnSpc>
              <a:buAutoNum type="arabicPeriod"/>
            </a:pPr>
            <a:r>
              <a:rPr lang="es-MX" sz="1800" dirty="0"/>
              <a:t>La clase debe iniciar de manera puntual, el docente es quien autoriza la tolerancia con un máximo de 5 minutos y después no deberá permitir el acceso a ningún alumno. </a:t>
            </a:r>
          </a:p>
          <a:p>
            <a:pPr algn="just">
              <a:lnSpc>
                <a:spcPct val="90000"/>
              </a:lnSpc>
              <a:buAutoNum type="arabicPeriod"/>
            </a:pPr>
            <a:endParaRPr lang="es-MX" sz="1800" dirty="0"/>
          </a:p>
          <a:p>
            <a:pPr marL="0" indent="0" algn="just">
              <a:lnSpc>
                <a:spcPct val="90000"/>
              </a:lnSpc>
              <a:buNone/>
            </a:pPr>
            <a:r>
              <a:rPr lang="es-MX" sz="1800" dirty="0"/>
              <a:t>2. El término deberá ser puntual sin afectar la clase siguiente. </a:t>
            </a:r>
          </a:p>
          <a:p>
            <a:pPr algn="just">
              <a:lnSpc>
                <a:spcPct val="90000"/>
              </a:lnSpc>
            </a:pPr>
            <a:endParaRPr lang="es-MX" sz="1800" dirty="0"/>
          </a:p>
          <a:p>
            <a:pPr algn="just">
              <a:lnSpc>
                <a:spcPct val="90000"/>
              </a:lnSpc>
            </a:pPr>
            <a:r>
              <a:rPr lang="es-MX" sz="1800" dirty="0"/>
              <a:t>Los alumnos (as) deberán mantener una posición correcta y presentable durante el desarrollo de la clase virtual. (NO USO DE GORRAS, LENTES, CAPUCHAS, PIJAMAS, Etc.) </a:t>
            </a:r>
          </a:p>
          <a:p>
            <a:pPr algn="just">
              <a:lnSpc>
                <a:spcPct val="90000"/>
              </a:lnSpc>
            </a:pPr>
            <a:endParaRPr lang="es-MX" sz="1800" dirty="0"/>
          </a:p>
          <a:p>
            <a:pPr algn="just">
              <a:lnSpc>
                <a:spcPct val="90000"/>
              </a:lnSpc>
            </a:pPr>
            <a:r>
              <a:rPr lang="es-MX" sz="1800" dirty="0"/>
              <a:t>El área de estudio debe ser libre de distractores, con luz apropiada y sin contaminación por ruido. (NO EN LA CALLE, EL COCHE. Un lugar adecuado para el trabajo y la atención plena en clase). </a:t>
            </a:r>
          </a:p>
          <a:p>
            <a:pPr algn="just">
              <a:lnSpc>
                <a:spcPct val="90000"/>
              </a:lnSpc>
            </a:pPr>
            <a:endParaRPr lang="es-MX" sz="1800" dirty="0"/>
          </a:p>
          <a:p>
            <a:pPr algn="just">
              <a:lnSpc>
                <a:spcPct val="90000"/>
              </a:lnSpc>
            </a:pPr>
            <a:r>
              <a:rPr lang="es-MX" sz="1800" dirty="0"/>
              <a:t>Los alumnos (as) deberán mantener su cámara encendida Y APARECER EN PLANO durante todo el desarrollo de la clase • NO deberán tener fondos animados ni fotografías.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BE5E8F-CA4E-49FF-B998-647520462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41" r="45873" b="-1"/>
          <a:stretch/>
        </p:blipFill>
        <p:spPr>
          <a:xfrm>
            <a:off x="0" y="10"/>
            <a:ext cx="313182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7742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1A5058-D965-4A80-9226-A71758068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275" y="260651"/>
            <a:ext cx="8015288" cy="1654777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br>
              <a:rPr lang="es-MX" sz="2000" b="1" dirty="0"/>
            </a:br>
            <a:br>
              <a:rPr lang="es-MX" sz="2000" b="1" dirty="0"/>
            </a:br>
            <a:r>
              <a:rPr lang="es-MX" sz="2000" b="1" dirty="0"/>
              <a:t>POLÍTICAS DE CLASE</a:t>
            </a:r>
            <a:br>
              <a:rPr lang="es-MX" sz="2000" b="1" dirty="0"/>
            </a:br>
            <a:r>
              <a:rPr lang="es-MX" sz="2000" b="1" dirty="0"/>
              <a:t> </a:t>
            </a:r>
            <a:r>
              <a:rPr lang="es-MX" sz="2000" i="1" dirty="0"/>
              <a:t>(con base a las </a:t>
            </a:r>
            <a:r>
              <a:rPr lang="es-MX" sz="2000" i="1" u="sng" dirty="0"/>
              <a:t>Normas Complementarias CUDH</a:t>
            </a:r>
            <a:r>
              <a:rPr lang="es-MX" sz="2000" i="1" dirty="0"/>
              <a:t>, aplicación del </a:t>
            </a:r>
            <a:r>
              <a:rPr lang="es-MX" sz="2000" i="1" u="sng" dirty="0"/>
              <a:t>documento “REGLAMENTO INTERNO DEL AULA</a:t>
            </a:r>
            <a:r>
              <a:rPr lang="es-MX" sz="2000" b="1" u="sng" dirty="0"/>
              <a:t>”).</a:t>
            </a:r>
            <a:br>
              <a:rPr lang="es-MX" sz="2000" b="1" u="sng" dirty="0"/>
            </a:br>
            <a:endParaRPr lang="es-MX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27EA91-E178-4FA4-9E46-9261899E0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812" y="2191260"/>
            <a:ext cx="8641650" cy="468192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s-MX" sz="1600" dirty="0"/>
              <a:t>El alumno(a) no tiene permitido salir y entrar de las clases a menos que el / la docente lo autorice. </a:t>
            </a:r>
          </a:p>
          <a:p>
            <a:pPr algn="just">
              <a:lnSpc>
                <a:spcPct val="90000"/>
              </a:lnSpc>
            </a:pPr>
            <a:r>
              <a:rPr lang="es-MX" sz="1600" dirty="0"/>
              <a:t>El uso de las herramientas de ZOOM para manejo de la clase, es decisión y dominio del / la docente (Chat, uso del micrófono, pizarra). </a:t>
            </a:r>
          </a:p>
          <a:p>
            <a:pPr algn="just">
              <a:lnSpc>
                <a:spcPct val="90000"/>
              </a:lnSpc>
            </a:pPr>
            <a:r>
              <a:rPr lang="es-MX" sz="1600" dirty="0"/>
              <a:t>Queda estrictamente prohibido el consumo de alimentos durante la clase. </a:t>
            </a:r>
          </a:p>
          <a:p>
            <a:pPr algn="just">
              <a:lnSpc>
                <a:spcPct val="90000"/>
              </a:lnSpc>
            </a:pPr>
            <a:r>
              <a:rPr lang="es-MX" sz="1600" dirty="0"/>
              <a:t>Los alumnos (as) deberán estar al corriente con todo lo administrativo para no perder los derechos académicos correspondientes (exámenes, calificaciones). </a:t>
            </a:r>
          </a:p>
          <a:p>
            <a:pPr algn="just">
              <a:lnSpc>
                <a:spcPct val="90000"/>
              </a:lnSpc>
            </a:pPr>
            <a:r>
              <a:rPr lang="es-MX" sz="1600" dirty="0"/>
              <a:t>El docente estará efectuando el pase de lista. </a:t>
            </a:r>
            <a:r>
              <a:rPr lang="es-MX" sz="1600" b="1" dirty="0"/>
              <a:t>Es requisito cumplir con el 80% de asistencia para derecho a calificación final. De lo contrario es materia No Acreditada. (N/A).</a:t>
            </a:r>
            <a:endParaRPr lang="es-MX" sz="1600" dirty="0"/>
          </a:p>
          <a:p>
            <a:pPr algn="just">
              <a:lnSpc>
                <a:spcPct val="90000"/>
              </a:lnSpc>
            </a:pPr>
            <a:r>
              <a:rPr lang="es-MX" sz="1600" dirty="0"/>
              <a:t>El docente tiene la facultad de retirar de la clase en línea al alumno (a) que incumpla con cualquiera de los puntos anteriores. Con su respectiva falta y sin derecho a tareas y trabajos del día; esto con la finalidad de no afectar el desarrollo de la clase y promover el buen término de la misma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FA52F4-CF5B-42BF-AECF-D84795BD1D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41" r="45873" b="-1"/>
          <a:stretch/>
        </p:blipFill>
        <p:spPr>
          <a:xfrm>
            <a:off x="0" y="10"/>
            <a:ext cx="3059812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62904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B402F-03D2-4205-89C7-927009925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4" y="1184407"/>
            <a:ext cx="2952974" cy="4166010"/>
          </a:xfrm>
        </p:spPr>
        <p:txBody>
          <a:bodyPr>
            <a:normAutofit/>
          </a:bodyPr>
          <a:lstStyle/>
          <a:p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Recursos de trabajo</a:t>
            </a:r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2248AB-3442-49A1-9CC8-12597EF57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225" y="591010"/>
            <a:ext cx="6349931" cy="5934335"/>
          </a:xfrm>
        </p:spPr>
        <p:txBody>
          <a:bodyPr anchor="t">
            <a:normAutofit/>
          </a:bodyPr>
          <a:lstStyle/>
          <a:p>
            <a:pPr lvl="0" algn="just">
              <a:lnSpc>
                <a:spcPct val="90000"/>
              </a:lnSpc>
            </a:pPr>
            <a:endParaRPr lang="es-MX" sz="2400" dirty="0"/>
          </a:p>
          <a:p>
            <a:pPr lvl="0" algn="just">
              <a:lnSpc>
                <a:spcPct val="90000"/>
              </a:lnSpc>
            </a:pPr>
            <a:endParaRPr lang="es-MX" sz="2400" dirty="0"/>
          </a:p>
          <a:p>
            <a:pPr lvl="0" algn="just">
              <a:lnSpc>
                <a:spcPct val="90000"/>
              </a:lnSpc>
            </a:pPr>
            <a:r>
              <a:rPr lang="es-MX" sz="2400" dirty="0"/>
              <a:t>Elaboración semanal de ensayos, resúmenes, entre otras tareas.</a:t>
            </a:r>
          </a:p>
          <a:p>
            <a:pPr algn="just">
              <a:lnSpc>
                <a:spcPct val="90000"/>
              </a:lnSpc>
            </a:pPr>
            <a:r>
              <a:rPr lang="es-MX" sz="2400" dirty="0"/>
              <a:t>Uso de la plataforma electrónica de videoconferencia Zoom.</a:t>
            </a:r>
          </a:p>
          <a:p>
            <a:pPr algn="just">
              <a:lnSpc>
                <a:spcPct val="90000"/>
              </a:lnSpc>
            </a:pPr>
            <a:r>
              <a:rPr lang="es-MX" sz="2400" dirty="0"/>
              <a:t>Uso de la plataforma electrónica del CUDH.</a:t>
            </a:r>
          </a:p>
          <a:p>
            <a:pPr algn="just">
              <a:lnSpc>
                <a:spcPct val="90000"/>
              </a:lnSpc>
            </a:pPr>
            <a:r>
              <a:rPr lang="es-MX" sz="2400" dirty="0"/>
              <a:t>Comunicación grupal vía correo electrónico y </a:t>
            </a:r>
            <a:r>
              <a:rPr lang="es-MX" sz="2400" dirty="0" err="1"/>
              <a:t>whatsapp</a:t>
            </a:r>
            <a:r>
              <a:rPr lang="es-MX" sz="2400" dirty="0"/>
              <a:t>.</a:t>
            </a:r>
          </a:p>
          <a:p>
            <a:pPr algn="just">
              <a:lnSpc>
                <a:spcPct val="90000"/>
              </a:lnSpc>
            </a:pPr>
            <a:r>
              <a:rPr lang="es-MX" sz="2400" dirty="0"/>
              <a:t>Presentaciones </a:t>
            </a:r>
            <a:r>
              <a:rPr lang="es-MX" sz="2400" dirty="0" err="1"/>
              <a:t>power</a:t>
            </a:r>
            <a:r>
              <a:rPr lang="es-MX" sz="2400" dirty="0"/>
              <a:t> </a:t>
            </a:r>
            <a:r>
              <a:rPr lang="es-MX" sz="2400" dirty="0" err="1"/>
              <a:t>point</a:t>
            </a:r>
            <a:r>
              <a:rPr lang="es-MX" sz="2400" dirty="0"/>
              <a:t>.</a:t>
            </a:r>
          </a:p>
          <a:p>
            <a:pPr algn="just">
              <a:lnSpc>
                <a:spcPct val="90000"/>
              </a:lnSpc>
            </a:pPr>
            <a:r>
              <a:rPr lang="es-MX" sz="2400" dirty="0"/>
              <a:t>Lectura de Artículos académicos. </a:t>
            </a:r>
          </a:p>
          <a:p>
            <a:pPr algn="just">
              <a:lnSpc>
                <a:spcPct val="90000"/>
              </a:lnSpc>
            </a:pPr>
            <a:r>
              <a:rPr lang="es-MX" sz="2400" dirty="0"/>
              <a:t>Análisis de videos y películas. </a:t>
            </a:r>
          </a:p>
          <a:p>
            <a:pPr algn="just">
              <a:lnSpc>
                <a:spcPct val="90000"/>
              </a:lnSpc>
            </a:pP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120689322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AnalogousFromDarkSeedLeftStep">
      <a:dk1>
        <a:srgbClr val="000000"/>
      </a:dk1>
      <a:lt1>
        <a:srgbClr val="FFFFFF"/>
      </a:lt1>
      <a:dk2>
        <a:srgbClr val="1C2831"/>
      </a:dk2>
      <a:lt2>
        <a:srgbClr val="F1F3F0"/>
      </a:lt2>
      <a:accent1>
        <a:srgbClr val="AA29E7"/>
      </a:accent1>
      <a:accent2>
        <a:srgbClr val="5B2FD9"/>
      </a:accent2>
      <a:accent3>
        <a:srgbClr val="2947E7"/>
      </a:accent3>
      <a:accent4>
        <a:srgbClr val="1784D5"/>
      </a:accent4>
      <a:accent5>
        <a:srgbClr val="22BFC1"/>
      </a:accent5>
      <a:accent6>
        <a:srgbClr val="16C67E"/>
      </a:accent6>
      <a:hlink>
        <a:srgbClr val="3997AB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954</Words>
  <Application>Microsoft Office PowerPoint</Application>
  <PresentationFormat>Panorámica</PresentationFormat>
  <Paragraphs>119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Arial</vt:lpstr>
      <vt:lpstr>Avenir Next LT Pro Light</vt:lpstr>
      <vt:lpstr>Bell MT</vt:lpstr>
      <vt:lpstr>Calibri</vt:lpstr>
      <vt:lpstr>Calibri Light</vt:lpstr>
      <vt:lpstr>Cambria</vt:lpstr>
      <vt:lpstr>Rockwell Nova Light</vt:lpstr>
      <vt:lpstr>Wingdings</vt:lpstr>
      <vt:lpstr>LeafVTI</vt:lpstr>
      <vt:lpstr>Presentación de PowerPoint</vt:lpstr>
      <vt:lpstr>Justificación:</vt:lpstr>
      <vt:lpstr>Temario </vt:lpstr>
      <vt:lpstr>Objetivo de la unidad 1:</vt:lpstr>
      <vt:lpstr>Unidad 2 </vt:lpstr>
      <vt:lpstr>Objetivo de la unidad 2:</vt:lpstr>
      <vt:lpstr>Unidad 3 </vt:lpstr>
      <vt:lpstr>Objetivo de la unidad 3:</vt:lpstr>
      <vt:lpstr>CRITERIOS DE EVALUACIÓN: </vt:lpstr>
      <vt:lpstr>Evaluaciones</vt:lpstr>
      <vt:lpstr>    POLÍTICAS DE CLASE  (con base a las Normas Complementarias CUDH, aplicación del documento “REGLAMENTO INTERNO DEL AULA”). </vt:lpstr>
      <vt:lpstr>  POLÍTICAS DE CLASE  (con base a las Normas Complementarias CUDH, aplicación del documento “REGLAMENTO INTERNO DEL AULA”). </vt:lpstr>
      <vt:lpstr>    Recursos de trabajo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GLOBALIZACIÓN E INTERNACIONALIZACIÓN   </dc:title>
  <dc:creator>Ivan Perez</dc:creator>
  <cp:lastModifiedBy>Ivan Perez</cp:lastModifiedBy>
  <cp:revision>1</cp:revision>
  <dcterms:created xsi:type="dcterms:W3CDTF">2021-07-27T18:45:25Z</dcterms:created>
  <dcterms:modified xsi:type="dcterms:W3CDTF">2021-07-28T17:41:48Z</dcterms:modified>
</cp:coreProperties>
</file>